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390" r:id="rId5"/>
    <p:sldId id="375" r:id="rId6"/>
    <p:sldId id="377" r:id="rId7"/>
    <p:sldId id="400" r:id="rId8"/>
    <p:sldId id="399" r:id="rId9"/>
    <p:sldId id="403" r:id="rId10"/>
    <p:sldId id="402" r:id="rId11"/>
    <p:sldId id="404" r:id="rId12"/>
    <p:sldId id="30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l Leung" initials="BL" lastIdx="1" clrIdx="0">
    <p:extLst>
      <p:ext uri="{19B8F6BF-5375-455C-9EA6-DF929625EA0E}">
        <p15:presenceInfo xmlns:p15="http://schemas.microsoft.com/office/powerpoint/2012/main" userId="S::bell.leung@vsfg.com::753963fd-e15e-4235-827f-d5a78c7ffb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A177C"/>
    <a:srgbClr val="6A0099"/>
    <a:srgbClr val="B60095"/>
    <a:srgbClr val="4E4E51"/>
    <a:srgbClr val="CBC2F4"/>
    <a:srgbClr val="353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6" autoAdjust="0"/>
    <p:restoredTop sz="95088" autoAdjust="0"/>
  </p:normalViewPr>
  <p:slideViewPr>
    <p:cSldViewPr snapToGrid="0">
      <p:cViewPr>
        <p:scale>
          <a:sx n="120" d="100"/>
          <a:sy n="120" d="100"/>
        </p:scale>
        <p:origin x="-12" y="-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6-06-2022/16Jun2022%20163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vsfg-my.sharepoint.com/personal/alan_tam_vsfg_com/Documents/Bloomberg/17%20Jun%202022/17%20Jun%20202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234103017500307E-2"/>
          <c:y val="2.3109253636614084E-2"/>
          <c:w val="0.92798512698509394"/>
          <c:h val="0.86131536415998589"/>
        </c:manualLayout>
      </c:layout>
      <c:lineChart>
        <c:grouping val="standard"/>
        <c:varyColors val="0"/>
        <c:ser>
          <c:idx val="0"/>
          <c:order val="0"/>
          <c:tx>
            <c:strRef>
              <c:f>Sheet5!$B$1</c:f>
              <c:strCache>
                <c:ptCount val="1"/>
                <c:pt idx="0">
                  <c:v>SPX Index (USD)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Sheet5!$B$2:$B$362</c:f>
              <c:numCache>
                <c:formatCode>General</c:formatCode>
                <c:ptCount val="361"/>
                <c:pt idx="0">
                  <c:v>828.60046</c:v>
                </c:pt>
                <c:pt idx="1">
                  <c:v>912.43444999999997</c:v>
                </c:pt>
                <c:pt idx="2">
                  <c:v>912.38054999999997</c:v>
                </c:pt>
                <c:pt idx="3">
                  <c:v>1010.01373</c:v>
                </c:pt>
                <c:pt idx="4">
                  <c:v>971.67638999999997</c:v>
                </c:pt>
                <c:pt idx="5">
                  <c:v>1006.3728</c:v>
                </c:pt>
                <c:pt idx="6">
                  <c:v>1067.7806399999999</c:v>
                </c:pt>
                <c:pt idx="7">
                  <c:v>1018.97876</c:v>
                </c:pt>
                <c:pt idx="8">
                  <c:v>1028.3824500000001</c:v>
                </c:pt>
                <c:pt idx="9">
                  <c:v>955.40746999999999</c:v>
                </c:pt>
                <c:pt idx="10">
                  <c:v>1008.11975</c:v>
                </c:pt>
                <c:pt idx="11">
                  <c:v>976.90008999999998</c:v>
                </c:pt>
                <c:pt idx="12">
                  <c:v>952.94750999999997</c:v>
                </c:pt>
                <c:pt idx="13">
                  <c:v>930.06566999999995</c:v>
                </c:pt>
                <c:pt idx="14">
                  <c:v>924.44506999999999</c:v>
                </c:pt>
                <c:pt idx="15">
                  <c:v>873.41350999999997</c:v>
                </c:pt>
                <c:pt idx="16">
                  <c:v>833.78497000000004</c:v>
                </c:pt>
                <c:pt idx="17">
                  <c:v>810.04065000000003</c:v>
                </c:pt>
                <c:pt idx="18">
                  <c:v>820.28961000000004</c:v>
                </c:pt>
                <c:pt idx="19">
                  <c:v>787.34991000000002</c:v>
                </c:pt>
                <c:pt idx="20">
                  <c:v>701.18584999999996</c:v>
                </c:pt>
                <c:pt idx="21">
                  <c:v>723.98199</c:v>
                </c:pt>
                <c:pt idx="22">
                  <c:v>757.62482</c:v>
                </c:pt>
                <c:pt idx="23">
                  <c:v>701.47009000000003</c:v>
                </c:pt>
                <c:pt idx="24">
                  <c:v>659.61432000000002</c:v>
                </c:pt>
                <c:pt idx="25">
                  <c:v>645.89844000000005</c:v>
                </c:pt>
                <c:pt idx="26">
                  <c:v>613.58600000000001</c:v>
                </c:pt>
                <c:pt idx="27">
                  <c:v>533.26062000000002</c:v>
                </c:pt>
                <c:pt idx="28">
                  <c:v>623.82512999999994</c:v>
                </c:pt>
                <c:pt idx="29">
                  <c:v>690.29741999999999</c:v>
                </c:pt>
                <c:pt idx="30">
                  <c:v>691.58623999999998</c:v>
                </c:pt>
                <c:pt idx="31">
                  <c:v>669.58398</c:v>
                </c:pt>
                <c:pt idx="32">
                  <c:v>644.24463000000003</c:v>
                </c:pt>
                <c:pt idx="33">
                  <c:v>629.34289999999999</c:v>
                </c:pt>
                <c:pt idx="34">
                  <c:v>617.02355999999997</c:v>
                </c:pt>
                <c:pt idx="35">
                  <c:v>630.23473999999999</c:v>
                </c:pt>
                <c:pt idx="36">
                  <c:v>620.77228000000002</c:v>
                </c:pt>
                <c:pt idx="37">
                  <c:v>574.29314999999997</c:v>
                </c:pt>
                <c:pt idx="38">
                  <c:v>621.76946999999996</c:v>
                </c:pt>
                <c:pt idx="39">
                  <c:v>594.46758999999997</c:v>
                </c:pt>
                <c:pt idx="40">
                  <c:v>582.23895000000005</c:v>
                </c:pt>
                <c:pt idx="41">
                  <c:v>562.54223999999999</c:v>
                </c:pt>
                <c:pt idx="42">
                  <c:v>514.21325999999999</c:v>
                </c:pt>
                <c:pt idx="43">
                  <c:v>576.28021000000001</c:v>
                </c:pt>
                <c:pt idx="44">
                  <c:v>564.41417999999999</c:v>
                </c:pt>
                <c:pt idx="45">
                  <c:v>613.96582000000001</c:v>
                </c:pt>
                <c:pt idx="46">
                  <c:v>610.91290000000004</c:v>
                </c:pt>
                <c:pt idx="47">
                  <c:v>590.03039999999999</c:v>
                </c:pt>
                <c:pt idx="48">
                  <c:v>566.03863999999999</c:v>
                </c:pt>
                <c:pt idx="49">
                  <c:v>562.82892000000004</c:v>
                </c:pt>
                <c:pt idx="50">
                  <c:v>548.80920000000003</c:v>
                </c:pt>
                <c:pt idx="51">
                  <c:v>547.05005000000006</c:v>
                </c:pt>
                <c:pt idx="52">
                  <c:v>564.92627000000005</c:v>
                </c:pt>
                <c:pt idx="53">
                  <c:v>591.87285999999995</c:v>
                </c:pt>
                <c:pt idx="54">
                  <c:v>555.07177999999999</c:v>
                </c:pt>
                <c:pt idx="55">
                  <c:v>548.69408999999996</c:v>
                </c:pt>
                <c:pt idx="56">
                  <c:v>530.97466999999995</c:v>
                </c:pt>
                <c:pt idx="57">
                  <c:v>517.27837999999997</c:v>
                </c:pt>
                <c:pt idx="58">
                  <c:v>505.58877999999999</c:v>
                </c:pt>
                <c:pt idx="59">
                  <c:v>505.25799999999998</c:v>
                </c:pt>
                <c:pt idx="60">
                  <c:v>493.76929000000001</c:v>
                </c:pt>
                <c:pt idx="61">
                  <c:v>490.92468000000002</c:v>
                </c:pt>
                <c:pt idx="62">
                  <c:v>484.16228999999998</c:v>
                </c:pt>
                <c:pt idx="63">
                  <c:v>478.89938000000001</c:v>
                </c:pt>
                <c:pt idx="64">
                  <c:v>479.12482</c:v>
                </c:pt>
                <c:pt idx="65">
                  <c:v>458.35498000000001</c:v>
                </c:pt>
                <c:pt idx="66">
                  <c:v>448.54462000000001</c:v>
                </c:pt>
                <c:pt idx="67">
                  <c:v>438.73917</c:v>
                </c:pt>
                <c:pt idx="68">
                  <c:v>420.93642999999997</c:v>
                </c:pt>
                <c:pt idx="69">
                  <c:v>431.25644</c:v>
                </c:pt>
                <c:pt idx="70">
                  <c:v>431.91305999999997</c:v>
                </c:pt>
                <c:pt idx="71">
                  <c:v>432.56234999999998</c:v>
                </c:pt>
                <c:pt idx="72">
                  <c:v>414.25</c:v>
                </c:pt>
                <c:pt idx="73">
                  <c:v>413.78447999999997</c:v>
                </c:pt>
                <c:pt idx="74">
                  <c:v>406.02733999999998</c:v>
                </c:pt>
                <c:pt idx="75">
                  <c:v>404.66507000000001</c:v>
                </c:pt>
                <c:pt idx="76">
                  <c:v>373.42334</c:v>
                </c:pt>
                <c:pt idx="77">
                  <c:v>375.38589000000002</c:v>
                </c:pt>
                <c:pt idx="78">
                  <c:v>400.79385000000002</c:v>
                </c:pt>
                <c:pt idx="79">
                  <c:v>409.72949</c:v>
                </c:pt>
                <c:pt idx="80">
                  <c:v>409.47223000000002</c:v>
                </c:pt>
                <c:pt idx="81">
                  <c:v>370.43416999999999</c:v>
                </c:pt>
                <c:pt idx="82">
                  <c:v>383.21163999999999</c:v>
                </c:pt>
                <c:pt idx="83">
                  <c:v>415.47018000000003</c:v>
                </c:pt>
                <c:pt idx="84">
                  <c:v>405.49074999999999</c:v>
                </c:pt>
                <c:pt idx="85">
                  <c:v>416.34</c:v>
                </c:pt>
                <c:pt idx="86">
                  <c:v>410.97906</c:v>
                </c:pt>
                <c:pt idx="87">
                  <c:v>406.66192999999998</c:v>
                </c:pt>
                <c:pt idx="88">
                  <c:v>415.63189999999997</c:v>
                </c:pt>
                <c:pt idx="89">
                  <c:v>388.80041999999997</c:v>
                </c:pt>
                <c:pt idx="90">
                  <c:v>404.45925999999997</c:v>
                </c:pt>
                <c:pt idx="91">
                  <c:v>406.58109000000002</c:v>
                </c:pt>
                <c:pt idx="92">
                  <c:v>394.45044000000001</c:v>
                </c:pt>
                <c:pt idx="93">
                  <c:v>383.23858999999999</c:v>
                </c:pt>
                <c:pt idx="94">
                  <c:v>390.85363999999998</c:v>
                </c:pt>
                <c:pt idx="95">
                  <c:v>373.04111</c:v>
                </c:pt>
                <c:pt idx="96">
                  <c:v>380.28372000000002</c:v>
                </c:pt>
                <c:pt idx="97">
                  <c:v>371.30151000000001</c:v>
                </c:pt>
                <c:pt idx="98">
                  <c:v>361.59406000000001</c:v>
                </c:pt>
                <c:pt idx="99">
                  <c:v>358.74945000000002</c:v>
                </c:pt>
                <c:pt idx="100">
                  <c:v>355.59122000000002</c:v>
                </c:pt>
                <c:pt idx="101">
                  <c:v>336.75945999999999</c:v>
                </c:pt>
                <c:pt idx="102">
                  <c:v>352.87401999999997</c:v>
                </c:pt>
                <c:pt idx="103">
                  <c:v>342.44866999999999</c:v>
                </c:pt>
                <c:pt idx="104">
                  <c:v>330.37682999999998</c:v>
                </c:pt>
                <c:pt idx="105">
                  <c:v>312.00322999999997</c:v>
                </c:pt>
                <c:pt idx="106">
                  <c:v>300.10046</c:v>
                </c:pt>
                <c:pt idx="107">
                  <c:v>313.0274</c:v>
                </c:pt>
                <c:pt idx="108">
                  <c:v>293.56103999999999</c:v>
                </c:pt>
                <c:pt idx="109">
                  <c:v>299.55408</c:v>
                </c:pt>
                <c:pt idx="110">
                  <c:v>291.42696999999998</c:v>
                </c:pt>
                <c:pt idx="111">
                  <c:v>284.47348</c:v>
                </c:pt>
                <c:pt idx="112">
                  <c:v>271.11777000000001</c:v>
                </c:pt>
                <c:pt idx="113">
                  <c:v>267.05786000000001</c:v>
                </c:pt>
                <c:pt idx="114">
                  <c:v>249.43646000000001</c:v>
                </c:pt>
                <c:pt idx="115">
                  <c:v>246.98387</c:v>
                </c:pt>
                <c:pt idx="116">
                  <c:v>245.99892</c:v>
                </c:pt>
                <c:pt idx="117">
                  <c:v>252.98427000000001</c:v>
                </c:pt>
                <c:pt idx="118">
                  <c:v>244.63174000000001</c:v>
                </c:pt>
                <c:pt idx="119">
                  <c:v>237.95267000000001</c:v>
                </c:pt>
                <c:pt idx="120">
                  <c:v>233.74823000000001</c:v>
                </c:pt>
                <c:pt idx="121">
                  <c:v>221.04915</c:v>
                </c:pt>
                <c:pt idx="122">
                  <c:v>242.50747999999999</c:v>
                </c:pt>
                <c:pt idx="123">
                  <c:v>245.09482</c:v>
                </c:pt>
                <c:pt idx="124">
                  <c:v>234.61067</c:v>
                </c:pt>
                <c:pt idx="125">
                  <c:v>221.55878000000001</c:v>
                </c:pt>
                <c:pt idx="126">
                  <c:v>208.13202000000001</c:v>
                </c:pt>
                <c:pt idx="127">
                  <c:v>205.52260999999999</c:v>
                </c:pt>
                <c:pt idx="128">
                  <c:v>207.07599999999999</c:v>
                </c:pt>
                <c:pt idx="129">
                  <c:v>177.21369999999999</c:v>
                </c:pt>
                <c:pt idx="130">
                  <c:v>198.64507</c:v>
                </c:pt>
                <c:pt idx="131">
                  <c:v>216.62665000000001</c:v>
                </c:pt>
                <c:pt idx="132">
                  <c:v>223.57524000000001</c:v>
                </c:pt>
                <c:pt idx="133">
                  <c:v>229.59279000000001</c:v>
                </c:pt>
                <c:pt idx="134">
                  <c:v>234.1035</c:v>
                </c:pt>
                <c:pt idx="135">
                  <c:v>224.84685999999999</c:v>
                </c:pt>
                <c:pt idx="136">
                  <c:v>225.18744000000001</c:v>
                </c:pt>
                <c:pt idx="137">
                  <c:v>215.11735999999999</c:v>
                </c:pt>
                <c:pt idx="138">
                  <c:v>208.13936000000001</c:v>
                </c:pt>
                <c:pt idx="139">
                  <c:v>189.25124</c:v>
                </c:pt>
                <c:pt idx="140">
                  <c:v>189.91522000000001</c:v>
                </c:pt>
                <c:pt idx="141">
                  <c:v>179.60993999999999</c:v>
                </c:pt>
                <c:pt idx="142">
                  <c:v>157.10051000000001</c:v>
                </c:pt>
                <c:pt idx="143">
                  <c:v>169.90737999999999</c:v>
                </c:pt>
                <c:pt idx="144">
                  <c:v>152.53835000000001</c:v>
                </c:pt>
                <c:pt idx="145">
                  <c:v>166.92067</c:v>
                </c:pt>
                <c:pt idx="146">
                  <c:v>190.75563</c:v>
                </c:pt>
                <c:pt idx="147">
                  <c:v>186.52669</c:v>
                </c:pt>
                <c:pt idx="148">
                  <c:v>170.61547999999999</c:v>
                </c:pt>
                <c:pt idx="149">
                  <c:v>163.11313999999999</c:v>
                </c:pt>
                <c:pt idx="150">
                  <c:v>173.21507</c:v>
                </c:pt>
                <c:pt idx="151">
                  <c:v>168.44466</c:v>
                </c:pt>
                <c:pt idx="152">
                  <c:v>153.88346999999999</c:v>
                </c:pt>
                <c:pt idx="153">
                  <c:v>158.99936</c:v>
                </c:pt>
                <c:pt idx="154">
                  <c:v>150.0686</c:v>
                </c:pt>
                <c:pt idx="155">
                  <c:v>141.94640000000001</c:v>
                </c:pt>
                <c:pt idx="156">
                  <c:v>125.24624</c:v>
                </c:pt>
                <c:pt idx="157">
                  <c:v>125.20213</c:v>
                </c:pt>
                <c:pt idx="158">
                  <c:v>113.85064</c:v>
                </c:pt>
                <c:pt idx="159">
                  <c:v>95.4893</c:v>
                </c:pt>
                <c:pt idx="160">
                  <c:v>80.107320000000001</c:v>
                </c:pt>
                <c:pt idx="161">
                  <c:v>102.35213</c:v>
                </c:pt>
                <c:pt idx="162">
                  <c:v>121.30887</c:v>
                </c:pt>
                <c:pt idx="163">
                  <c:v>119.59132</c:v>
                </c:pt>
                <c:pt idx="164">
                  <c:v>137.35728</c:v>
                </c:pt>
                <c:pt idx="165">
                  <c:v>185.77448999999999</c:v>
                </c:pt>
                <c:pt idx="166">
                  <c:v>214.31126</c:v>
                </c:pt>
                <c:pt idx="167">
                  <c:v>210.5258</c:v>
                </c:pt>
                <c:pt idx="168">
                  <c:v>213.61787000000001</c:v>
                </c:pt>
                <c:pt idx="169">
                  <c:v>243.11266000000001</c:v>
                </c:pt>
                <c:pt idx="170">
                  <c:v>239.48891</c:v>
                </c:pt>
                <c:pt idx="171">
                  <c:v>224.07997</c:v>
                </c:pt>
                <c:pt idx="172">
                  <c:v>226.02293</c:v>
                </c:pt>
                <c:pt idx="173">
                  <c:v>237.76401000000001</c:v>
                </c:pt>
                <c:pt idx="174">
                  <c:v>259.76871</c:v>
                </c:pt>
                <c:pt idx="175">
                  <c:v>262.89999</c:v>
                </c:pt>
                <c:pt idx="176">
                  <c:v>279.61975000000001</c:v>
                </c:pt>
                <c:pt idx="177">
                  <c:v>274.07506999999998</c:v>
                </c:pt>
                <c:pt idx="178">
                  <c:v>261.14812999999998</c:v>
                </c:pt>
                <c:pt idx="179">
                  <c:v>256.56393000000003</c:v>
                </c:pt>
                <c:pt idx="180">
                  <c:v>268.34174000000002</c:v>
                </c:pt>
                <c:pt idx="181">
                  <c:v>275.02328</c:v>
                </c:pt>
                <c:pt idx="182">
                  <c:v>263.20134999999999</c:v>
                </c:pt>
                <c:pt idx="183">
                  <c:v>248.13054</c:v>
                </c:pt>
                <c:pt idx="184">
                  <c:v>244.69055</c:v>
                </c:pt>
                <c:pt idx="185">
                  <c:v>252.38889</c:v>
                </c:pt>
                <c:pt idx="186">
                  <c:v>247.50331</c:v>
                </c:pt>
                <c:pt idx="187">
                  <c:v>243.1739</c:v>
                </c:pt>
                <c:pt idx="188">
                  <c:v>237.61455000000001</c:v>
                </c:pt>
                <c:pt idx="189">
                  <c:v>227.30190999999999</c:v>
                </c:pt>
                <c:pt idx="190">
                  <c:v>219.45410000000001</c:v>
                </c:pt>
                <c:pt idx="191">
                  <c:v>212.79953</c:v>
                </c:pt>
                <c:pt idx="192">
                  <c:v>211.21673999999999</c:v>
                </c:pt>
                <c:pt idx="193">
                  <c:v>211.18978999999999</c:v>
                </c:pt>
                <c:pt idx="194">
                  <c:v>221.11775</c:v>
                </c:pt>
                <c:pt idx="195">
                  <c:v>217.25143</c:v>
                </c:pt>
                <c:pt idx="196">
                  <c:v>213.77959000000001</c:v>
                </c:pt>
                <c:pt idx="197">
                  <c:v>213.63991999999999</c:v>
                </c:pt>
                <c:pt idx="198">
                  <c:v>205.84848</c:v>
                </c:pt>
                <c:pt idx="199">
                  <c:v>206.14005</c:v>
                </c:pt>
                <c:pt idx="200">
                  <c:v>195.73430999999999</c:v>
                </c:pt>
                <c:pt idx="201">
                  <c:v>201.07561000000001</c:v>
                </c:pt>
                <c:pt idx="202">
                  <c:v>198.99789000000001</c:v>
                </c:pt>
                <c:pt idx="203">
                  <c:v>202.39134000000001</c:v>
                </c:pt>
                <c:pt idx="204">
                  <c:v>191.89249000000001</c:v>
                </c:pt>
                <c:pt idx="205">
                  <c:v>191.93414000000001</c:v>
                </c:pt>
                <c:pt idx="206">
                  <c:v>183.44441</c:v>
                </c:pt>
                <c:pt idx="207">
                  <c:v>189.26103000000001</c:v>
                </c:pt>
                <c:pt idx="208">
                  <c:v>194.89879999999999</c:v>
                </c:pt>
                <c:pt idx="209">
                  <c:v>189.42764</c:v>
                </c:pt>
                <c:pt idx="210">
                  <c:v>196.93733</c:v>
                </c:pt>
                <c:pt idx="211">
                  <c:v>187.60229000000001</c:v>
                </c:pt>
                <c:pt idx="212">
                  <c:v>176.91478000000001</c:v>
                </c:pt>
                <c:pt idx="213">
                  <c:v>173.08766</c:v>
                </c:pt>
                <c:pt idx="214">
                  <c:v>170.55421000000001</c:v>
                </c:pt>
                <c:pt idx="215">
                  <c:v>169.93678</c:v>
                </c:pt>
                <c:pt idx="216">
                  <c:v>179.52172999999999</c:v>
                </c:pt>
                <c:pt idx="217">
                  <c:v>174.58224000000001</c:v>
                </c:pt>
                <c:pt idx="218">
                  <c:v>171.30641</c:v>
                </c:pt>
                <c:pt idx="219">
                  <c:v>175.93718000000001</c:v>
                </c:pt>
                <c:pt idx="220">
                  <c:v>180.52628999999999</c:v>
                </c:pt>
                <c:pt idx="221">
                  <c:v>177.14265</c:v>
                </c:pt>
                <c:pt idx="222">
                  <c:v>172.43593000000001</c:v>
                </c:pt>
                <c:pt idx="223">
                  <c:v>159.27377000000001</c:v>
                </c:pt>
                <c:pt idx="224">
                  <c:v>157.43862999999999</c:v>
                </c:pt>
                <c:pt idx="225">
                  <c:v>144.02656999999999</c:v>
                </c:pt>
                <c:pt idx="226">
                  <c:v>146.97653</c:v>
                </c:pt>
                <c:pt idx="227">
                  <c:v>142.63979</c:v>
                </c:pt>
                <c:pt idx="228">
                  <c:v>138.76611</c:v>
                </c:pt>
                <c:pt idx="229">
                  <c:v>136.09299999999999</c:v>
                </c:pt>
                <c:pt idx="230">
                  <c:v>124.65819999999999</c:v>
                </c:pt>
                <c:pt idx="231">
                  <c:v>107.81595</c:v>
                </c:pt>
                <c:pt idx="232">
                  <c:v>106.09350000000001</c:v>
                </c:pt>
                <c:pt idx="233">
                  <c:v>109.65845</c:v>
                </c:pt>
                <c:pt idx="234">
                  <c:v>115.56818</c:v>
                </c:pt>
                <c:pt idx="235">
                  <c:v>129.40903</c:v>
                </c:pt>
                <c:pt idx="236">
                  <c:v>117.02357000000001</c:v>
                </c:pt>
                <c:pt idx="237">
                  <c:v>99.754990000000006</c:v>
                </c:pt>
                <c:pt idx="238">
                  <c:v>124.44994</c:v>
                </c:pt>
                <c:pt idx="239">
                  <c:v>123.35963</c:v>
                </c:pt>
                <c:pt idx="240">
                  <c:v>142.51727</c:v>
                </c:pt>
                <c:pt idx="241">
                  <c:v>161.46420000000001</c:v>
                </c:pt>
                <c:pt idx="242">
                  <c:v>163.86044000000001</c:v>
                </c:pt>
                <c:pt idx="243">
                  <c:v>181.12656999999999</c:v>
                </c:pt>
                <c:pt idx="244">
                  <c:v>171.16431</c:v>
                </c:pt>
                <c:pt idx="245">
                  <c:v>176.91723999999999</c:v>
                </c:pt>
                <c:pt idx="246">
                  <c:v>181.29563999999999</c:v>
                </c:pt>
                <c:pt idx="247">
                  <c:v>179.18117000000001</c:v>
                </c:pt>
                <c:pt idx="248">
                  <c:v>159.6609</c:v>
                </c:pt>
                <c:pt idx="249">
                  <c:v>155.04482999999999</c:v>
                </c:pt>
                <c:pt idx="250">
                  <c:v>177.74294</c:v>
                </c:pt>
                <c:pt idx="251">
                  <c:v>196.76826</c:v>
                </c:pt>
                <c:pt idx="252">
                  <c:v>200</c:v>
                </c:pt>
                <c:pt idx="253">
                  <c:v>207.69344000000001</c:v>
                </c:pt>
                <c:pt idx="254">
                  <c:v>206.13515000000001</c:v>
                </c:pt>
                <c:pt idx="255">
                  <c:v>184.29705999999999</c:v>
                </c:pt>
                <c:pt idx="256">
                  <c:v>203.80260999999999</c:v>
                </c:pt>
                <c:pt idx="257">
                  <c:v>234.69153</c:v>
                </c:pt>
                <c:pt idx="258">
                  <c:v>223.48705000000001</c:v>
                </c:pt>
                <c:pt idx="259">
                  <c:v>222.18111999999999</c:v>
                </c:pt>
                <c:pt idx="260">
                  <c:v>250.22296</c:v>
                </c:pt>
                <c:pt idx="261">
                  <c:v>251.96501000000001</c:v>
                </c:pt>
                <c:pt idx="262">
                  <c:v>271.85278</c:v>
                </c:pt>
                <c:pt idx="263">
                  <c:v>250.57333</c:v>
                </c:pt>
                <c:pt idx="264">
                  <c:v>256.39731</c:v>
                </c:pt>
                <c:pt idx="265">
                  <c:v>248.06683000000001</c:v>
                </c:pt>
                <c:pt idx="266">
                  <c:v>255.86563000000001</c:v>
                </c:pt>
                <c:pt idx="267">
                  <c:v>267.17302999999998</c:v>
                </c:pt>
                <c:pt idx="268">
                  <c:v>234.79198</c:v>
                </c:pt>
                <c:pt idx="269">
                  <c:v>241.66217</c:v>
                </c:pt>
                <c:pt idx="270">
                  <c:v>259.98676</c:v>
                </c:pt>
                <c:pt idx="271">
                  <c:v>240.30234999999999</c:v>
                </c:pt>
                <c:pt idx="272">
                  <c:v>233.93689000000001</c:v>
                </c:pt>
                <c:pt idx="273">
                  <c:v>214.28185999999999</c:v>
                </c:pt>
                <c:pt idx="274">
                  <c:v>223.51889</c:v>
                </c:pt>
                <c:pt idx="275">
                  <c:v>225.55495999999999</c:v>
                </c:pt>
                <c:pt idx="276">
                  <c:v>236.33311</c:v>
                </c:pt>
                <c:pt idx="277">
                  <c:v>218.96897999999999</c:v>
                </c:pt>
                <c:pt idx="278">
                  <c:v>227.13774000000001</c:v>
                </c:pt>
                <c:pt idx="279">
                  <c:v>215.17862</c:v>
                </c:pt>
                <c:pt idx="280">
                  <c:v>203.40814</c:v>
                </c:pt>
                <c:pt idx="281">
                  <c:v>213.52968000000001</c:v>
                </c:pt>
                <c:pt idx="282">
                  <c:v>201.17850999999999</c:v>
                </c:pt>
                <c:pt idx="283">
                  <c:v>185.10561000000001</c:v>
                </c:pt>
                <c:pt idx="284">
                  <c:v>169.18950000000001</c:v>
                </c:pt>
                <c:pt idx="285">
                  <c:v>149.18165999999999</c:v>
                </c:pt>
                <c:pt idx="286">
                  <c:v>134.54696999999999</c:v>
                </c:pt>
                <c:pt idx="287">
                  <c:v>174.57980000000001</c:v>
                </c:pt>
                <c:pt idx="288">
                  <c:v>177.80663999999999</c:v>
                </c:pt>
                <c:pt idx="289">
                  <c:v>167.26613</c:v>
                </c:pt>
                <c:pt idx="290">
                  <c:v>172.39427000000001</c:v>
                </c:pt>
                <c:pt idx="291">
                  <c:v>169.94414</c:v>
                </c:pt>
                <c:pt idx="292">
                  <c:v>157.10294999999999</c:v>
                </c:pt>
                <c:pt idx="293">
                  <c:v>140.1823</c:v>
                </c:pt>
                <c:pt idx="294">
                  <c:v>137.76891000000001</c:v>
                </c:pt>
                <c:pt idx="295">
                  <c:v>134.08635000000001</c:v>
                </c:pt>
                <c:pt idx="296">
                  <c:v>124.09466999999999</c:v>
                </c:pt>
                <c:pt idx="297">
                  <c:v>132.09683000000001</c:v>
                </c:pt>
                <c:pt idx="298">
                  <c:v>120.38271</c:v>
                </c:pt>
                <c:pt idx="299">
                  <c:v>133.81438</c:v>
                </c:pt>
                <c:pt idx="300">
                  <c:v>116.87166000000001</c:v>
                </c:pt>
                <c:pt idx="301">
                  <c:v>107.84045</c:v>
                </c:pt>
                <c:pt idx="302">
                  <c:v>96.339489999999998</c:v>
                </c:pt>
                <c:pt idx="303">
                  <c:v>85.50497</c:v>
                </c:pt>
                <c:pt idx="304">
                  <c:v>93.761949999999999</c:v>
                </c:pt>
                <c:pt idx="305">
                  <c:v>92.620180000000005</c:v>
                </c:pt>
                <c:pt idx="306">
                  <c:v>81.491650000000007</c:v>
                </c:pt>
                <c:pt idx="307">
                  <c:v>85.480469999999997</c:v>
                </c:pt>
                <c:pt idx="308">
                  <c:v>72.801000000000002</c:v>
                </c:pt>
                <c:pt idx="309">
                  <c:v>68.400549999999996</c:v>
                </c:pt>
                <c:pt idx="310">
                  <c:v>59.746650000000002</c:v>
                </c:pt>
                <c:pt idx="311">
                  <c:v>56.796689999999998</c:v>
                </c:pt>
                <c:pt idx="312">
                  <c:v>64.31371</c:v>
                </c:pt>
                <c:pt idx="313">
                  <c:v>63.943739999999998</c:v>
                </c:pt>
                <c:pt idx="314">
                  <c:v>60.28078</c:v>
                </c:pt>
                <c:pt idx="315">
                  <c:v>58.156509999999997</c:v>
                </c:pt>
                <c:pt idx="316">
                  <c:v>56.914299999999997</c:v>
                </c:pt>
                <c:pt idx="317">
                  <c:v>55.833779999999997</c:v>
                </c:pt>
                <c:pt idx="318">
                  <c:v>50.911450000000002</c:v>
                </c:pt>
                <c:pt idx="319">
                  <c:v>48.324100000000001</c:v>
                </c:pt>
                <c:pt idx="320">
                  <c:v>42.475619999999999</c:v>
                </c:pt>
                <c:pt idx="321">
                  <c:v>43.188609999999997</c:v>
                </c:pt>
                <c:pt idx="322">
                  <c:v>37.66845</c:v>
                </c:pt>
                <c:pt idx="323">
                  <c:v>37.71255</c:v>
                </c:pt>
                <c:pt idx="324">
                  <c:v>33.471359999999997</c:v>
                </c:pt>
                <c:pt idx="325">
                  <c:v>30.690449999999998</c:v>
                </c:pt>
                <c:pt idx="326">
                  <c:v>26.111139999999999</c:v>
                </c:pt>
                <c:pt idx="327">
                  <c:v>22.68094</c:v>
                </c:pt>
                <c:pt idx="328">
                  <c:v>19.417359999999999</c:v>
                </c:pt>
                <c:pt idx="329">
                  <c:v>15.25947</c:v>
                </c:pt>
                <c:pt idx="330">
                  <c:v>12.527559999999999</c:v>
                </c:pt>
                <c:pt idx="331">
                  <c:v>11.16039</c:v>
                </c:pt>
                <c:pt idx="332">
                  <c:v>15.73235</c:v>
                </c:pt>
                <c:pt idx="333">
                  <c:v>13.36551</c:v>
                </c:pt>
                <c:pt idx="334">
                  <c:v>16.50169</c:v>
                </c:pt>
                <c:pt idx="335">
                  <c:v>12.280099999999999</c:v>
                </c:pt>
                <c:pt idx="336">
                  <c:v>8.8523599999999991</c:v>
                </c:pt>
                <c:pt idx="337">
                  <c:v>11.848879999999999</c:v>
                </c:pt>
                <c:pt idx="338">
                  <c:v>10.47925</c:v>
                </c:pt>
                <c:pt idx="339">
                  <c:v>9.2198799999999999</c:v>
                </c:pt>
                <c:pt idx="340">
                  <c:v>14.455819999999999</c:v>
                </c:pt>
                <c:pt idx="341">
                  <c:v>18.001180000000002</c:v>
                </c:pt>
                <c:pt idx="342">
                  <c:v>14.286759999999999</c:v>
                </c:pt>
                <c:pt idx="343">
                  <c:v>13.145</c:v>
                </c:pt>
                <c:pt idx="344">
                  <c:v>14.624879999999999</c:v>
                </c:pt>
                <c:pt idx="345">
                  <c:v>12.44426</c:v>
                </c:pt>
                <c:pt idx="346">
                  <c:v>13.578670000000001</c:v>
                </c:pt>
                <c:pt idx="347">
                  <c:v>9.7981099999999994</c:v>
                </c:pt>
                <c:pt idx="348">
                  <c:v>10.386139999999999</c:v>
                </c:pt>
                <c:pt idx="349">
                  <c:v>10.30284</c:v>
                </c:pt>
                <c:pt idx="350">
                  <c:v>7.8526999999999996</c:v>
                </c:pt>
                <c:pt idx="351">
                  <c:v>10.665459999999999</c:v>
                </c:pt>
                <c:pt idx="352">
                  <c:v>8.63429</c:v>
                </c:pt>
                <c:pt idx="353">
                  <c:v>7.5072299999999998</c:v>
                </c:pt>
                <c:pt idx="354">
                  <c:v>6.7550299999999996</c:v>
                </c:pt>
                <c:pt idx="355">
                  <c:v>5.6867700000000001</c:v>
                </c:pt>
                <c:pt idx="356">
                  <c:v>2.5824500000000001</c:v>
                </c:pt>
                <c:pt idx="357">
                  <c:v>2.3668300000000002</c:v>
                </c:pt>
                <c:pt idx="358">
                  <c:v>1.44313</c:v>
                </c:pt>
                <c:pt idx="359">
                  <c:v>3.93737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4D-48E3-8FCE-0D7BC9DB35E6}"/>
            </c:ext>
          </c:extLst>
        </c:ser>
        <c:ser>
          <c:idx val="1"/>
          <c:order val="1"/>
          <c:tx>
            <c:strRef>
              <c:f>Sheet5!$C$1</c:f>
              <c:strCache>
                <c:ptCount val="1"/>
                <c:pt idx="0">
                  <c:v>HSI Index (USD)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Sheet5!$C$2:$C$362</c:f>
              <c:numCache>
                <c:formatCode>General</c:formatCode>
                <c:ptCount val="361"/>
                <c:pt idx="0">
                  <c:v>236.33604</c:v>
                </c:pt>
                <c:pt idx="1">
                  <c:v>245.65697</c:v>
                </c:pt>
                <c:pt idx="2">
                  <c:v>240.41985</c:v>
                </c:pt>
                <c:pt idx="3">
                  <c:v>255.69342</c:v>
                </c:pt>
                <c:pt idx="4">
                  <c:v>268.17180999999999</c:v>
                </c:pt>
                <c:pt idx="5">
                  <c:v>286.64458999999999</c:v>
                </c:pt>
                <c:pt idx="6">
                  <c:v>280.05291999999997</c:v>
                </c:pt>
                <c:pt idx="7">
                  <c:v>281.34255999999999</c:v>
                </c:pt>
                <c:pt idx="8">
                  <c:v>313.18245999999999</c:v>
                </c:pt>
                <c:pt idx="9">
                  <c:v>299.80219</c:v>
                </c:pt>
                <c:pt idx="10">
                  <c:v>321.42761000000002</c:v>
                </c:pt>
                <c:pt idx="11">
                  <c:v>323.02465999999998</c:v>
                </c:pt>
                <c:pt idx="12">
                  <c:v>370.13312000000002</c:v>
                </c:pt>
                <c:pt idx="13">
                  <c:v>375.71469000000002</c:v>
                </c:pt>
                <c:pt idx="14">
                  <c:v>368.42809999999997</c:v>
                </c:pt>
                <c:pt idx="15">
                  <c:v>362.32470999999998</c:v>
                </c:pt>
                <c:pt idx="16">
                  <c:v>373.21942000000001</c:v>
                </c:pt>
                <c:pt idx="17">
                  <c:v>362.03091000000001</c:v>
                </c:pt>
                <c:pt idx="18">
                  <c:v>344.81918000000002</c:v>
                </c:pt>
                <c:pt idx="19">
                  <c:v>330.35358000000002</c:v>
                </c:pt>
                <c:pt idx="20">
                  <c:v>293.77829000000003</c:v>
                </c:pt>
                <c:pt idx="21">
                  <c:v>283.38538</c:v>
                </c:pt>
                <c:pt idx="22">
                  <c:v>311.44632000000001</c:v>
                </c:pt>
                <c:pt idx="23">
                  <c:v>301.95047</c:v>
                </c:pt>
                <c:pt idx="24">
                  <c:v>299.18169999999998</c:v>
                </c:pt>
                <c:pt idx="25">
                  <c:v>275.15192000000002</c:v>
                </c:pt>
                <c:pt idx="26">
                  <c:v>302.71805000000001</c:v>
                </c:pt>
                <c:pt idx="27">
                  <c:v>285.67612000000003</c:v>
                </c:pt>
                <c:pt idx="28">
                  <c:v>324.61867999999998</c:v>
                </c:pt>
                <c:pt idx="29">
                  <c:v>329.16241000000002</c:v>
                </c:pt>
                <c:pt idx="30">
                  <c:v>358.37952000000001</c:v>
                </c:pt>
                <c:pt idx="31">
                  <c:v>326.26742999999999</c:v>
                </c:pt>
                <c:pt idx="32">
                  <c:v>334.79279000000002</c:v>
                </c:pt>
                <c:pt idx="33">
                  <c:v>321.57272</c:v>
                </c:pt>
                <c:pt idx="34">
                  <c:v>315.51245</c:v>
                </c:pt>
                <c:pt idx="35">
                  <c:v>349.42419000000001</c:v>
                </c:pt>
                <c:pt idx="36">
                  <c:v>362.82204999999999</c:v>
                </c:pt>
                <c:pt idx="37">
                  <c:v>334.54660000000001</c:v>
                </c:pt>
                <c:pt idx="38">
                  <c:v>379.4631</c:v>
                </c:pt>
                <c:pt idx="39">
                  <c:v>368.73694</c:v>
                </c:pt>
                <c:pt idx="40">
                  <c:v>361.99561</c:v>
                </c:pt>
                <c:pt idx="41">
                  <c:v>351.01763999999997</c:v>
                </c:pt>
                <c:pt idx="42">
                  <c:v>317.95679000000001</c:v>
                </c:pt>
                <c:pt idx="43">
                  <c:v>329.06310999999999</c:v>
                </c:pt>
                <c:pt idx="44">
                  <c:v>303.46294999999998</c:v>
                </c:pt>
                <c:pt idx="45">
                  <c:v>349.75931000000003</c:v>
                </c:pt>
                <c:pt idx="46">
                  <c:v>350.02688999999998</c:v>
                </c:pt>
                <c:pt idx="47">
                  <c:v>361.24486999999999</c:v>
                </c:pt>
                <c:pt idx="48">
                  <c:v>367.40427</c:v>
                </c:pt>
                <c:pt idx="49">
                  <c:v>391.96035999999998</c:v>
                </c:pt>
                <c:pt idx="50">
                  <c:v>397.17583999999999</c:v>
                </c:pt>
                <c:pt idx="51">
                  <c:v>385.63628999999997</c:v>
                </c:pt>
                <c:pt idx="52">
                  <c:v>399.17309999999998</c:v>
                </c:pt>
                <c:pt idx="53">
                  <c:v>432.53476000000001</c:v>
                </c:pt>
                <c:pt idx="54">
                  <c:v>385.06191999999999</c:v>
                </c:pt>
                <c:pt idx="55">
                  <c:v>373.13848999999999</c:v>
                </c:pt>
                <c:pt idx="56">
                  <c:v>358.55669999999998</c:v>
                </c:pt>
                <c:pt idx="57">
                  <c:v>346.75054999999998</c:v>
                </c:pt>
                <c:pt idx="58">
                  <c:v>352.67827999999997</c:v>
                </c:pt>
                <c:pt idx="59">
                  <c:v>343.08449999999999</c:v>
                </c:pt>
                <c:pt idx="60">
                  <c:v>318.01125999999999</c:v>
                </c:pt>
                <c:pt idx="61">
                  <c:v>317.06769000000003</c:v>
                </c:pt>
                <c:pt idx="62">
                  <c:v>300.81531000000001</c:v>
                </c:pt>
                <c:pt idx="63">
                  <c:v>292.95952999999997</c:v>
                </c:pt>
                <c:pt idx="64">
                  <c:v>287.36403999999999</c:v>
                </c:pt>
                <c:pt idx="65">
                  <c:v>281.37094000000002</c:v>
                </c:pt>
                <c:pt idx="66">
                  <c:v>259.36880000000002</c:v>
                </c:pt>
                <c:pt idx="67">
                  <c:v>272.14499000000001</c:v>
                </c:pt>
                <c:pt idx="68">
                  <c:v>274.55248999999998</c:v>
                </c:pt>
                <c:pt idx="69">
                  <c:v>280.46456999999998</c:v>
                </c:pt>
                <c:pt idx="70">
                  <c:v>275.17621000000003</c:v>
                </c:pt>
                <c:pt idx="71">
                  <c:v>257.35019</c:v>
                </c:pt>
                <c:pt idx="72">
                  <c:v>239.42551</c:v>
                </c:pt>
                <c:pt idx="73">
                  <c:v>239.32203999999999</c:v>
                </c:pt>
                <c:pt idx="74">
                  <c:v>243.97397000000001</c:v>
                </c:pt>
                <c:pt idx="75">
                  <c:v>239.28137000000001</c:v>
                </c:pt>
                <c:pt idx="76">
                  <c:v>211.29714999999999</c:v>
                </c:pt>
                <c:pt idx="77">
                  <c:v>220.26696999999999</c:v>
                </c:pt>
                <c:pt idx="78">
                  <c:v>258.13693000000001</c:v>
                </c:pt>
                <c:pt idx="79">
                  <c:v>259.35681</c:v>
                </c:pt>
                <c:pt idx="80">
                  <c:v>269.99572999999998</c:v>
                </c:pt>
                <c:pt idx="81">
                  <c:v>240.67268000000001</c:v>
                </c:pt>
                <c:pt idx="82">
                  <c:v>254.1523</c:v>
                </c:pt>
                <c:pt idx="83">
                  <c:v>302.49991</c:v>
                </c:pt>
                <c:pt idx="84">
                  <c:v>328.88699000000003</c:v>
                </c:pt>
                <c:pt idx="85">
                  <c:v>347.99014</c:v>
                </c:pt>
                <c:pt idx="86">
                  <c:v>359.68756000000002</c:v>
                </c:pt>
                <c:pt idx="87">
                  <c:v>306.79680999999999</c:v>
                </c:pt>
                <c:pt idx="88">
                  <c:v>305.38265999999999</c:v>
                </c:pt>
                <c:pt idx="89">
                  <c:v>300.36795000000001</c:v>
                </c:pt>
                <c:pt idx="90">
                  <c:v>285.57724000000002</c:v>
                </c:pt>
                <c:pt idx="91">
                  <c:v>291.75299000000001</c:v>
                </c:pt>
                <c:pt idx="92">
                  <c:v>291.93637000000001</c:v>
                </c:pt>
                <c:pt idx="93">
                  <c:v>274.07843000000003</c:v>
                </c:pt>
                <c:pt idx="94">
                  <c:v>304.34285999999997</c:v>
                </c:pt>
                <c:pt idx="95">
                  <c:v>304.58978000000002</c:v>
                </c:pt>
                <c:pt idx="96">
                  <c:v>278.98059000000001</c:v>
                </c:pt>
                <c:pt idx="97">
                  <c:v>277.07654000000002</c:v>
                </c:pt>
                <c:pt idx="98">
                  <c:v>261.58062999999999</c:v>
                </c:pt>
                <c:pt idx="99">
                  <c:v>261.68723</c:v>
                </c:pt>
                <c:pt idx="100">
                  <c:v>272.68975999999998</c:v>
                </c:pt>
                <c:pt idx="101">
                  <c:v>259.33578</c:v>
                </c:pt>
                <c:pt idx="102">
                  <c:v>280.70382999999998</c:v>
                </c:pt>
                <c:pt idx="103">
                  <c:v>290.15505999999999</c:v>
                </c:pt>
                <c:pt idx="104">
                  <c:v>279.10424999999998</c:v>
                </c:pt>
                <c:pt idx="105">
                  <c:v>273.33767999999998</c:v>
                </c:pt>
                <c:pt idx="106">
                  <c:v>254.91678999999999</c:v>
                </c:pt>
                <c:pt idx="107">
                  <c:v>257.38556</c:v>
                </c:pt>
                <c:pt idx="108">
                  <c:v>239.71557999999999</c:v>
                </c:pt>
                <c:pt idx="109">
                  <c:v>265.35077000000001</c:v>
                </c:pt>
                <c:pt idx="110">
                  <c:v>271.08251999999999</c:v>
                </c:pt>
                <c:pt idx="111">
                  <c:v>263.83166999999997</c:v>
                </c:pt>
                <c:pt idx="112">
                  <c:v>275.99619000000001</c:v>
                </c:pt>
                <c:pt idx="113">
                  <c:v>287.50576999999998</c:v>
                </c:pt>
                <c:pt idx="114">
                  <c:v>270.23340000000002</c:v>
                </c:pt>
                <c:pt idx="115">
                  <c:v>260.03250000000003</c:v>
                </c:pt>
                <c:pt idx="116">
                  <c:v>253.67316</c:v>
                </c:pt>
                <c:pt idx="117">
                  <c:v>240.40025</c:v>
                </c:pt>
                <c:pt idx="118">
                  <c:v>218.13605000000001</c:v>
                </c:pt>
                <c:pt idx="119">
                  <c:v>223.35074</c:v>
                </c:pt>
                <c:pt idx="120">
                  <c:v>217.41156000000001</c:v>
                </c:pt>
                <c:pt idx="121">
                  <c:v>204.00255999999999</c:v>
                </c:pt>
                <c:pt idx="122">
                  <c:v>244.37303</c:v>
                </c:pt>
                <c:pt idx="123">
                  <c:v>235.32031000000001</c:v>
                </c:pt>
                <c:pt idx="124">
                  <c:v>254.05628999999999</c:v>
                </c:pt>
                <c:pt idx="125">
                  <c:v>232.97459000000001</c:v>
                </c:pt>
                <c:pt idx="126">
                  <c:v>200.62470999999999</c:v>
                </c:pt>
                <c:pt idx="127">
                  <c:v>193.24248</c:v>
                </c:pt>
                <c:pt idx="128">
                  <c:v>223.86931999999999</c:v>
                </c:pt>
                <c:pt idx="129">
                  <c:v>186.18269000000001</c:v>
                </c:pt>
                <c:pt idx="130">
                  <c:v>234.01420999999999</c:v>
                </c:pt>
                <c:pt idx="131">
                  <c:v>264.65100000000001</c:v>
                </c:pt>
                <c:pt idx="132">
                  <c:v>264.57413000000003</c:v>
                </c:pt>
                <c:pt idx="133">
                  <c:v>285.69522000000001</c:v>
                </c:pt>
                <c:pt idx="134">
                  <c:v>286.80480999999997</c:v>
                </c:pt>
                <c:pt idx="135">
                  <c:v>283.18918000000002</c:v>
                </c:pt>
                <c:pt idx="136">
                  <c:v>279.52206000000001</c:v>
                </c:pt>
                <c:pt idx="137">
                  <c:v>281.03073000000001</c:v>
                </c:pt>
                <c:pt idx="138">
                  <c:v>275.35831000000002</c:v>
                </c:pt>
                <c:pt idx="139">
                  <c:v>275.24880999999999</c:v>
                </c:pt>
                <c:pt idx="140">
                  <c:v>277.39407</c:v>
                </c:pt>
                <c:pt idx="141">
                  <c:v>264.93252999999999</c:v>
                </c:pt>
                <c:pt idx="142">
                  <c:v>234.38872000000001</c:v>
                </c:pt>
                <c:pt idx="143">
                  <c:v>242.91945000000001</c:v>
                </c:pt>
                <c:pt idx="144">
                  <c:v>227.42522</c:v>
                </c:pt>
                <c:pt idx="145">
                  <c:v>221.50751</c:v>
                </c:pt>
                <c:pt idx="146">
                  <c:v>244.36366000000001</c:v>
                </c:pt>
                <c:pt idx="147">
                  <c:v>246.45670999999999</c:v>
                </c:pt>
                <c:pt idx="148">
                  <c:v>236.32114000000001</c:v>
                </c:pt>
                <c:pt idx="149">
                  <c:v>228.22606999999999</c:v>
                </c:pt>
                <c:pt idx="150">
                  <c:v>257.30005</c:v>
                </c:pt>
                <c:pt idx="151">
                  <c:v>256.61871000000002</c:v>
                </c:pt>
                <c:pt idx="152">
                  <c:v>255.49713</c:v>
                </c:pt>
                <c:pt idx="153">
                  <c:v>242.46198999999999</c:v>
                </c:pt>
                <c:pt idx="154">
                  <c:v>222.32670999999999</c:v>
                </c:pt>
                <c:pt idx="155">
                  <c:v>236.22044</c:v>
                </c:pt>
                <c:pt idx="156">
                  <c:v>200.35512</c:v>
                </c:pt>
                <c:pt idx="157">
                  <c:v>196.87984</c:v>
                </c:pt>
                <c:pt idx="158">
                  <c:v>153.65239</c:v>
                </c:pt>
                <c:pt idx="159">
                  <c:v>121.86664</c:v>
                </c:pt>
                <c:pt idx="160">
                  <c:v>109.2278</c:v>
                </c:pt>
                <c:pt idx="161">
                  <c:v>116.86815</c:v>
                </c:pt>
                <c:pt idx="162">
                  <c:v>135.12796</c:v>
                </c:pt>
                <c:pt idx="163">
                  <c:v>126.96617999999999</c:v>
                </c:pt>
                <c:pt idx="164">
                  <c:v>128.28058999999999</c:v>
                </c:pt>
                <c:pt idx="165">
                  <c:v>193.87321</c:v>
                </c:pt>
                <c:pt idx="166">
                  <c:v>245.06452999999999</c:v>
                </c:pt>
                <c:pt idx="167">
                  <c:v>269.00799999999998</c:v>
                </c:pt>
                <c:pt idx="168">
                  <c:v>258.98424999999997</c:v>
                </c:pt>
                <c:pt idx="169">
                  <c:v>298.15924000000001</c:v>
                </c:pt>
                <c:pt idx="170">
                  <c:v>318.51555999999999</c:v>
                </c:pt>
                <c:pt idx="171">
                  <c:v>271.85458</c:v>
                </c:pt>
                <c:pt idx="172">
                  <c:v>296.13342</c:v>
                </c:pt>
                <c:pt idx="173">
                  <c:v>281.01080000000002</c:v>
                </c:pt>
                <c:pt idx="174">
                  <c:v>351.65044999999998</c:v>
                </c:pt>
                <c:pt idx="175">
                  <c:v>365.93297999999999</c:v>
                </c:pt>
                <c:pt idx="176">
                  <c:v>412.33449999999999</c:v>
                </c:pt>
                <c:pt idx="177">
                  <c:v>342.63452000000001</c:v>
                </c:pt>
                <c:pt idx="178">
                  <c:v>289.62401999999997</c:v>
                </c:pt>
                <c:pt idx="179">
                  <c:v>275.18768</c:v>
                </c:pt>
                <c:pt idx="180">
                  <c:v>252.72684000000001</c:v>
                </c:pt>
                <c:pt idx="181">
                  <c:v>234.66327000000001</c:v>
                </c:pt>
                <c:pt idx="182">
                  <c:v>229.01981000000001</c:v>
                </c:pt>
                <c:pt idx="183">
                  <c:v>220.93477999999999</c:v>
                </c:pt>
                <c:pt idx="184">
                  <c:v>218.62714</c:v>
                </c:pt>
                <c:pt idx="185">
                  <c:v>226.12825000000001</c:v>
                </c:pt>
                <c:pt idx="186">
                  <c:v>225.05788999999999</c:v>
                </c:pt>
                <c:pt idx="187">
                  <c:v>208.72708</c:v>
                </c:pt>
                <c:pt idx="188">
                  <c:v>198.39221000000001</c:v>
                </c:pt>
                <c:pt idx="189">
                  <c:v>185.17462</c:v>
                </c:pt>
                <c:pt idx="190">
                  <c:v>183.23979</c:v>
                </c:pt>
                <c:pt idx="191">
                  <c:v>176.62308999999999</c:v>
                </c:pt>
                <c:pt idx="192">
                  <c:v>165.27575999999999</c:v>
                </c:pt>
                <c:pt idx="193">
                  <c:v>158.90096</c:v>
                </c:pt>
                <c:pt idx="194">
                  <c:v>172.17908</c:v>
                </c:pt>
                <c:pt idx="195">
                  <c:v>157.96827999999999</c:v>
                </c:pt>
                <c:pt idx="196">
                  <c:v>159.86672999999999</c:v>
                </c:pt>
                <c:pt idx="197">
                  <c:v>157.22725</c:v>
                </c:pt>
                <c:pt idx="198">
                  <c:v>143.00577000000001</c:v>
                </c:pt>
                <c:pt idx="199">
                  <c:v>143.96599000000001</c:v>
                </c:pt>
                <c:pt idx="200">
                  <c:v>135.04613000000001</c:v>
                </c:pt>
                <c:pt idx="201">
                  <c:v>151.90066999999999</c:v>
                </c:pt>
                <c:pt idx="202">
                  <c:v>142.87866</c:v>
                </c:pt>
                <c:pt idx="203">
                  <c:v>142.43286000000001</c:v>
                </c:pt>
                <c:pt idx="204">
                  <c:v>131.44230999999999</c:v>
                </c:pt>
                <c:pt idx="205">
                  <c:v>125.75218</c:v>
                </c:pt>
                <c:pt idx="206">
                  <c:v>125.97248</c:v>
                </c:pt>
                <c:pt idx="207">
                  <c:v>119.50100999999999</c:v>
                </c:pt>
                <c:pt idx="208">
                  <c:v>130.52167</c:v>
                </c:pt>
                <c:pt idx="209">
                  <c:v>122.81836</c:v>
                </c:pt>
                <c:pt idx="210">
                  <c:v>131.87148999999999</c:v>
                </c:pt>
                <c:pt idx="211">
                  <c:v>129.02924999999999</c:v>
                </c:pt>
                <c:pt idx="212">
                  <c:v>112.44171</c:v>
                </c:pt>
                <c:pt idx="213">
                  <c:v>113.13034</c:v>
                </c:pt>
                <c:pt idx="214">
                  <c:v>108.66804999999999</c:v>
                </c:pt>
                <c:pt idx="215">
                  <c:v>98.728639999999999</c:v>
                </c:pt>
                <c:pt idx="216">
                  <c:v>99.500979999999998</c:v>
                </c:pt>
                <c:pt idx="217">
                  <c:v>98.234999999999999</c:v>
                </c:pt>
                <c:pt idx="218">
                  <c:v>93.942089999999993</c:v>
                </c:pt>
                <c:pt idx="219">
                  <c:v>106.11507</c:v>
                </c:pt>
                <c:pt idx="220">
                  <c:v>126.28346999999999</c:v>
                </c:pt>
                <c:pt idx="221">
                  <c:v>116.45589</c:v>
                </c:pt>
                <c:pt idx="222">
                  <c:v>105.16540999999999</c:v>
                </c:pt>
                <c:pt idx="223">
                  <c:v>100.85814999999999</c:v>
                </c:pt>
                <c:pt idx="224">
                  <c:v>98.770920000000004</c:v>
                </c:pt>
                <c:pt idx="225">
                  <c:v>83.657300000000006</c:v>
                </c:pt>
                <c:pt idx="226">
                  <c:v>77.153689999999997</c:v>
                </c:pt>
                <c:pt idx="227">
                  <c:v>64.581919999999997</c:v>
                </c:pt>
                <c:pt idx="228">
                  <c:v>55.545070000000003</c:v>
                </c:pt>
                <c:pt idx="229">
                  <c:v>54.081650000000003</c:v>
                </c:pt>
                <c:pt idx="230">
                  <c:v>41.568269999999998</c:v>
                </c:pt>
                <c:pt idx="231">
                  <c:v>40.213290000000001</c:v>
                </c:pt>
                <c:pt idx="232">
                  <c:v>48.143149999999999</c:v>
                </c:pt>
                <c:pt idx="233">
                  <c:v>50.350580000000001</c:v>
                </c:pt>
                <c:pt idx="234">
                  <c:v>51.388109999999998</c:v>
                </c:pt>
                <c:pt idx="235">
                  <c:v>63.543790000000001</c:v>
                </c:pt>
                <c:pt idx="236">
                  <c:v>53.316740000000003</c:v>
                </c:pt>
                <c:pt idx="237">
                  <c:v>47.32011</c:v>
                </c:pt>
                <c:pt idx="238">
                  <c:v>63.083889999999997</c:v>
                </c:pt>
                <c:pt idx="239">
                  <c:v>66.721279999999993</c:v>
                </c:pt>
                <c:pt idx="240">
                  <c:v>72.099140000000006</c:v>
                </c:pt>
                <c:pt idx="241">
                  <c:v>83.523120000000006</c:v>
                </c:pt>
                <c:pt idx="242">
                  <c:v>86.709540000000004</c:v>
                </c:pt>
                <c:pt idx="243">
                  <c:v>79.163920000000005</c:v>
                </c:pt>
                <c:pt idx="244">
                  <c:v>70.226439999999997</c:v>
                </c:pt>
                <c:pt idx="245">
                  <c:v>74.170699999999997</c:v>
                </c:pt>
                <c:pt idx="246">
                  <c:v>85.13185</c:v>
                </c:pt>
                <c:pt idx="247">
                  <c:v>83.180520000000001</c:v>
                </c:pt>
                <c:pt idx="248">
                  <c:v>63.585209999999996</c:v>
                </c:pt>
                <c:pt idx="249">
                  <c:v>61.589709999999997</c:v>
                </c:pt>
                <c:pt idx="250">
                  <c:v>80.096329999999995</c:v>
                </c:pt>
                <c:pt idx="251">
                  <c:v>100.0034</c:v>
                </c:pt>
                <c:pt idx="252">
                  <c:v>111.78445000000001</c:v>
                </c:pt>
                <c:pt idx="253">
                  <c:v>113.93415</c:v>
                </c:pt>
                <c:pt idx="254">
                  <c:v>117.37909000000001</c:v>
                </c:pt>
                <c:pt idx="255">
                  <c:v>107.22839</c:v>
                </c:pt>
                <c:pt idx="256">
                  <c:v>140.14066</c:v>
                </c:pt>
                <c:pt idx="257">
                  <c:v>161.51000999999999</c:v>
                </c:pt>
                <c:pt idx="258">
                  <c:v>145.13048000000001</c:v>
                </c:pt>
                <c:pt idx="259">
                  <c:v>127.09584</c:v>
                </c:pt>
                <c:pt idx="260">
                  <c:v>141.90137999999999</c:v>
                </c:pt>
                <c:pt idx="261">
                  <c:v>154.22202999999999</c:v>
                </c:pt>
                <c:pt idx="262">
                  <c:v>177.65764999999999</c:v>
                </c:pt>
                <c:pt idx="263">
                  <c:v>173.51625000000001</c:v>
                </c:pt>
                <c:pt idx="264">
                  <c:v>162.49216999999999</c:v>
                </c:pt>
                <c:pt idx="265">
                  <c:v>139.15959000000001</c:v>
                </c:pt>
                <c:pt idx="266">
                  <c:v>152.35162</c:v>
                </c:pt>
                <c:pt idx="267">
                  <c:v>183.13724999999999</c:v>
                </c:pt>
                <c:pt idx="268">
                  <c:v>179.41331</c:v>
                </c:pt>
                <c:pt idx="269">
                  <c:v>152.84933000000001</c:v>
                </c:pt>
                <c:pt idx="270">
                  <c:v>176.51163</c:v>
                </c:pt>
                <c:pt idx="271">
                  <c:v>150.76521</c:v>
                </c:pt>
                <c:pt idx="272">
                  <c:v>116.11126</c:v>
                </c:pt>
                <c:pt idx="273">
                  <c:v>107.61396000000001</c:v>
                </c:pt>
                <c:pt idx="274">
                  <c:v>119.91989</c:v>
                </c:pt>
                <c:pt idx="275">
                  <c:v>115.17084</c:v>
                </c:pt>
                <c:pt idx="276">
                  <c:v>120.91294000000001</c:v>
                </c:pt>
                <c:pt idx="277">
                  <c:v>98.389349999999993</c:v>
                </c:pt>
                <c:pt idx="278">
                  <c:v>117.88148</c:v>
                </c:pt>
                <c:pt idx="279">
                  <c:v>78.825640000000007</c:v>
                </c:pt>
                <c:pt idx="280">
                  <c:v>61.15643</c:v>
                </c:pt>
                <c:pt idx="281">
                  <c:v>55.398969999999998</c:v>
                </c:pt>
                <c:pt idx="282">
                  <c:v>64.306240000000003</c:v>
                </c:pt>
                <c:pt idx="283">
                  <c:v>70.160600000000002</c:v>
                </c:pt>
                <c:pt idx="284">
                  <c:v>66.077510000000004</c:v>
                </c:pt>
                <c:pt idx="285">
                  <c:v>28.854040000000001</c:v>
                </c:pt>
                <c:pt idx="286">
                  <c:v>18.904900000000001</c:v>
                </c:pt>
                <c:pt idx="287">
                  <c:v>29.732810000000001</c:v>
                </c:pt>
                <c:pt idx="288">
                  <c:v>39.650179999999999</c:v>
                </c:pt>
                <c:pt idx="289">
                  <c:v>46.052970000000002</c:v>
                </c:pt>
                <c:pt idx="290">
                  <c:v>69.763599999999997</c:v>
                </c:pt>
                <c:pt idx="291">
                  <c:v>88.283349999999999</c:v>
                </c:pt>
                <c:pt idx="292">
                  <c:v>87.74718</c:v>
                </c:pt>
                <c:pt idx="293">
                  <c:v>51.4435</c:v>
                </c:pt>
                <c:pt idx="294">
                  <c:v>75.284620000000004</c:v>
                </c:pt>
                <c:pt idx="295">
                  <c:v>72.488399999999999</c:v>
                </c:pt>
                <c:pt idx="296">
                  <c:v>73.947230000000005</c:v>
                </c:pt>
                <c:pt idx="297">
                  <c:v>146.32835</c:v>
                </c:pt>
                <c:pt idx="298">
                  <c:v>131.01481999999999</c:v>
                </c:pt>
                <c:pt idx="299">
                  <c:v>167.70249999999999</c:v>
                </c:pt>
                <c:pt idx="300">
                  <c:v>148.40543</c:v>
                </c:pt>
                <c:pt idx="301">
                  <c:v>141.24545000000001</c:v>
                </c:pt>
                <c:pt idx="302">
                  <c:v>110.96796000000001</c:v>
                </c:pt>
                <c:pt idx="303">
                  <c:v>104.88227000000001</c:v>
                </c:pt>
                <c:pt idx="304">
                  <c:v>119.14158999999999</c:v>
                </c:pt>
                <c:pt idx="305">
                  <c:v>117.75682999999999</c:v>
                </c:pt>
                <c:pt idx="306">
                  <c:v>120.27423</c:v>
                </c:pt>
                <c:pt idx="307">
                  <c:v>119.40322999999999</c:v>
                </c:pt>
                <c:pt idx="308">
                  <c:v>104.39236</c:v>
                </c:pt>
                <c:pt idx="309">
                  <c:v>94.958659999999995</c:v>
                </c:pt>
                <c:pt idx="310">
                  <c:v>82.781809999999993</c:v>
                </c:pt>
                <c:pt idx="311">
                  <c:v>74.913600000000002</c:v>
                </c:pt>
                <c:pt idx="312">
                  <c:v>80.33287</c:v>
                </c:pt>
                <c:pt idx="313">
                  <c:v>84.394069999999999</c:v>
                </c:pt>
                <c:pt idx="314">
                  <c:v>79.521820000000005</c:v>
                </c:pt>
                <c:pt idx="315">
                  <c:v>79.429640000000006</c:v>
                </c:pt>
                <c:pt idx="316">
                  <c:v>82.271060000000006</c:v>
                </c:pt>
                <c:pt idx="317">
                  <c:v>86.07611</c:v>
                </c:pt>
                <c:pt idx="318">
                  <c:v>64.999470000000002</c:v>
                </c:pt>
                <c:pt idx="319">
                  <c:v>60.698360000000001</c:v>
                </c:pt>
                <c:pt idx="320">
                  <c:v>60.249549999999999</c:v>
                </c:pt>
                <c:pt idx="321">
                  <c:v>58.014719999999997</c:v>
                </c:pt>
                <c:pt idx="322">
                  <c:v>50.19858</c:v>
                </c:pt>
                <c:pt idx="323">
                  <c:v>54.734470000000002</c:v>
                </c:pt>
                <c:pt idx="324">
                  <c:v>50.732469999999999</c:v>
                </c:pt>
                <c:pt idx="325">
                  <c:v>54.040599999999998</c:v>
                </c:pt>
                <c:pt idx="326">
                  <c:v>36.7834</c:v>
                </c:pt>
                <c:pt idx="327">
                  <c:v>40.664610000000003</c:v>
                </c:pt>
                <c:pt idx="328">
                  <c:v>36.42024</c:v>
                </c:pt>
                <c:pt idx="329">
                  <c:v>20.255120000000002</c:v>
                </c:pt>
                <c:pt idx="330">
                  <c:v>34.080379999999998</c:v>
                </c:pt>
                <c:pt idx="331">
                  <c:v>38.657179999999997</c:v>
                </c:pt>
                <c:pt idx="332">
                  <c:v>58.109360000000002</c:v>
                </c:pt>
                <c:pt idx="333">
                  <c:v>56.066409999999998</c:v>
                </c:pt>
                <c:pt idx="334">
                  <c:v>62.735500000000002</c:v>
                </c:pt>
                <c:pt idx="335">
                  <c:v>55.470709999999997</c:v>
                </c:pt>
                <c:pt idx="336">
                  <c:v>43.506839999999997</c:v>
                </c:pt>
                <c:pt idx="337">
                  <c:v>56.610379999999999</c:v>
                </c:pt>
                <c:pt idx="338">
                  <c:v>47.000639999999997</c:v>
                </c:pt>
                <c:pt idx="339">
                  <c:v>47.831069999999997</c:v>
                </c:pt>
                <c:pt idx="340">
                  <c:v>70.638199999999998</c:v>
                </c:pt>
                <c:pt idx="341">
                  <c:v>88.373609999999999</c:v>
                </c:pt>
                <c:pt idx="342">
                  <c:v>94.973280000000003</c:v>
                </c:pt>
                <c:pt idx="343">
                  <c:v>49.623339999999999</c:v>
                </c:pt>
                <c:pt idx="344">
                  <c:v>52.792230000000004</c:v>
                </c:pt>
                <c:pt idx="345">
                  <c:v>25.710080000000001</c:v>
                </c:pt>
                <c:pt idx="346">
                  <c:v>23.31175</c:v>
                </c:pt>
                <c:pt idx="347">
                  <c:v>14.056940000000001</c:v>
                </c:pt>
                <c:pt idx="348">
                  <c:v>16.126660000000001</c:v>
                </c:pt>
                <c:pt idx="349">
                  <c:v>20.892130000000002</c:v>
                </c:pt>
                <c:pt idx="350">
                  <c:v>11.91817</c:v>
                </c:pt>
                <c:pt idx="351">
                  <c:v>4.6640699999999997</c:v>
                </c:pt>
                <c:pt idx="352">
                  <c:v>4.0237400000000001</c:v>
                </c:pt>
                <c:pt idx="353">
                  <c:v>-5.8057699999999999</c:v>
                </c:pt>
                <c:pt idx="354">
                  <c:v>-9.8367500000000003</c:v>
                </c:pt>
                <c:pt idx="355">
                  <c:v>-4.9402200000000001</c:v>
                </c:pt>
                <c:pt idx="356">
                  <c:v>1.3547</c:v>
                </c:pt>
                <c:pt idx="357">
                  <c:v>-9.7242599999999992</c:v>
                </c:pt>
                <c:pt idx="358">
                  <c:v>-7.7751700000000001</c:v>
                </c:pt>
                <c:pt idx="359">
                  <c:v>-3.6674099999999998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4D-48E3-8FCE-0D7BC9DB35E6}"/>
            </c:ext>
          </c:extLst>
        </c:ser>
        <c:ser>
          <c:idx val="2"/>
          <c:order val="2"/>
          <c:tx>
            <c:strRef>
              <c:f>Sheet5!$D$1</c:f>
              <c:strCache>
                <c:ptCount val="1"/>
                <c:pt idx="0">
                  <c:v>UKX Index (USD)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Sheet5!$D$2:$D$362</c:f>
              <c:numCache>
                <c:formatCode>General</c:formatCode>
                <c:ptCount val="361"/>
                <c:pt idx="0">
                  <c:v>80.398499999999999</c:v>
                </c:pt>
                <c:pt idx="1">
                  <c:v>99.897869999999998</c:v>
                </c:pt>
                <c:pt idx="2">
                  <c:v>97.579849999999993</c:v>
                </c:pt>
                <c:pt idx="3">
                  <c:v>105.60245999999999</c:v>
                </c:pt>
                <c:pt idx="4">
                  <c:v>107.94461</c:v>
                </c:pt>
                <c:pt idx="5">
                  <c:v>108.83015</c:v>
                </c:pt>
                <c:pt idx="6">
                  <c:v>108.10352</c:v>
                </c:pt>
                <c:pt idx="7">
                  <c:v>94.958920000000006</c:v>
                </c:pt>
                <c:pt idx="8">
                  <c:v>106.04131</c:v>
                </c:pt>
                <c:pt idx="9">
                  <c:v>98.610370000000003</c:v>
                </c:pt>
                <c:pt idx="10">
                  <c:v>103.85683</c:v>
                </c:pt>
                <c:pt idx="11">
                  <c:v>103.50668</c:v>
                </c:pt>
                <c:pt idx="12">
                  <c:v>102.20569</c:v>
                </c:pt>
                <c:pt idx="13">
                  <c:v>107.58351</c:v>
                </c:pt>
                <c:pt idx="14">
                  <c:v>100.69698</c:v>
                </c:pt>
                <c:pt idx="15">
                  <c:v>92.900880000000001</c:v>
                </c:pt>
                <c:pt idx="16">
                  <c:v>88.243970000000004</c:v>
                </c:pt>
                <c:pt idx="17">
                  <c:v>82.849739999999997</c:v>
                </c:pt>
                <c:pt idx="18">
                  <c:v>83.624089999999995</c:v>
                </c:pt>
                <c:pt idx="19">
                  <c:v>74.212829999999997</c:v>
                </c:pt>
                <c:pt idx="20">
                  <c:v>50.28678</c:v>
                </c:pt>
                <c:pt idx="21">
                  <c:v>57.69106</c:v>
                </c:pt>
                <c:pt idx="22">
                  <c:v>65.476550000000003</c:v>
                </c:pt>
                <c:pt idx="23">
                  <c:v>60.850700000000003</c:v>
                </c:pt>
                <c:pt idx="24">
                  <c:v>59.019410000000001</c:v>
                </c:pt>
                <c:pt idx="25">
                  <c:v>55.834389999999999</c:v>
                </c:pt>
                <c:pt idx="26">
                  <c:v>54.59252</c:v>
                </c:pt>
                <c:pt idx="27">
                  <c:v>46.413969999999999</c:v>
                </c:pt>
                <c:pt idx="28">
                  <c:v>74.843130000000002</c:v>
                </c:pt>
                <c:pt idx="29">
                  <c:v>100.1842</c:v>
                </c:pt>
                <c:pt idx="30">
                  <c:v>108.28180999999999</c:v>
                </c:pt>
                <c:pt idx="31">
                  <c:v>97.80883</c:v>
                </c:pt>
                <c:pt idx="32">
                  <c:v>95.241550000000004</c:v>
                </c:pt>
                <c:pt idx="33">
                  <c:v>89.567070000000001</c:v>
                </c:pt>
                <c:pt idx="34">
                  <c:v>82.562219999999996</c:v>
                </c:pt>
                <c:pt idx="35">
                  <c:v>92.935940000000002</c:v>
                </c:pt>
                <c:pt idx="36">
                  <c:v>96.274439999999998</c:v>
                </c:pt>
                <c:pt idx="37">
                  <c:v>88.299440000000004</c:v>
                </c:pt>
                <c:pt idx="38">
                  <c:v>101.43810000000001</c:v>
                </c:pt>
                <c:pt idx="39">
                  <c:v>96.920169999999999</c:v>
                </c:pt>
                <c:pt idx="40">
                  <c:v>95.410359999999997</c:v>
                </c:pt>
                <c:pt idx="41">
                  <c:v>90.396460000000005</c:v>
                </c:pt>
                <c:pt idx="42">
                  <c:v>78.552530000000004</c:v>
                </c:pt>
                <c:pt idx="43">
                  <c:v>85.359340000000003</c:v>
                </c:pt>
                <c:pt idx="44">
                  <c:v>89.285749999999993</c:v>
                </c:pt>
                <c:pt idx="45">
                  <c:v>103.93577999999999</c:v>
                </c:pt>
                <c:pt idx="46">
                  <c:v>100.53928000000001</c:v>
                </c:pt>
                <c:pt idx="47">
                  <c:v>111.78511</c:v>
                </c:pt>
                <c:pt idx="48">
                  <c:v>109.79398</c:v>
                </c:pt>
                <c:pt idx="49">
                  <c:v>112.51038</c:v>
                </c:pt>
                <c:pt idx="50">
                  <c:v>115.21541999999999</c:v>
                </c:pt>
                <c:pt idx="51">
                  <c:v>105.94389</c:v>
                </c:pt>
                <c:pt idx="52">
                  <c:v>107.56661</c:v>
                </c:pt>
                <c:pt idx="53">
                  <c:v>122.48264</c:v>
                </c:pt>
                <c:pt idx="54">
                  <c:v>116.47275999999999</c:v>
                </c:pt>
                <c:pt idx="55">
                  <c:v>106.07607</c:v>
                </c:pt>
                <c:pt idx="56">
                  <c:v>107.07477</c:v>
                </c:pt>
                <c:pt idx="57">
                  <c:v>105.62245</c:v>
                </c:pt>
                <c:pt idx="58">
                  <c:v>99.48509</c:v>
                </c:pt>
                <c:pt idx="59">
                  <c:v>102.45469</c:v>
                </c:pt>
                <c:pt idx="60">
                  <c:v>98.055629999999994</c:v>
                </c:pt>
                <c:pt idx="61">
                  <c:v>101.82065</c:v>
                </c:pt>
                <c:pt idx="62">
                  <c:v>94.239509999999996</c:v>
                </c:pt>
                <c:pt idx="63">
                  <c:v>91.226820000000004</c:v>
                </c:pt>
                <c:pt idx="64">
                  <c:v>87.783209999999997</c:v>
                </c:pt>
                <c:pt idx="65">
                  <c:v>85.797280000000001</c:v>
                </c:pt>
                <c:pt idx="66">
                  <c:v>83.594279999999998</c:v>
                </c:pt>
                <c:pt idx="67">
                  <c:v>76.526790000000005</c:v>
                </c:pt>
                <c:pt idx="68">
                  <c:v>77.052300000000002</c:v>
                </c:pt>
                <c:pt idx="69">
                  <c:v>86.31362</c:v>
                </c:pt>
                <c:pt idx="70">
                  <c:v>85.546400000000006</c:v>
                </c:pt>
                <c:pt idx="71">
                  <c:v>85.202730000000003</c:v>
                </c:pt>
                <c:pt idx="72">
                  <c:v>79.682490000000001</c:v>
                </c:pt>
                <c:pt idx="73">
                  <c:v>88.303280000000001</c:v>
                </c:pt>
                <c:pt idx="74">
                  <c:v>90.081310000000002</c:v>
                </c:pt>
                <c:pt idx="75">
                  <c:v>85.058549999999997</c:v>
                </c:pt>
                <c:pt idx="76">
                  <c:v>76.620500000000007</c:v>
                </c:pt>
                <c:pt idx="77">
                  <c:v>80.16198</c:v>
                </c:pt>
                <c:pt idx="78">
                  <c:v>91.498080000000002</c:v>
                </c:pt>
                <c:pt idx="79">
                  <c:v>98.971649999999997</c:v>
                </c:pt>
                <c:pt idx="80">
                  <c:v>104.57158</c:v>
                </c:pt>
                <c:pt idx="81">
                  <c:v>90.977429999999998</c:v>
                </c:pt>
                <c:pt idx="82">
                  <c:v>100.19119000000001</c:v>
                </c:pt>
                <c:pt idx="83">
                  <c:v>117.84689</c:v>
                </c:pt>
                <c:pt idx="84">
                  <c:v>113.50166</c:v>
                </c:pt>
                <c:pt idx="85">
                  <c:v>122.07321</c:v>
                </c:pt>
                <c:pt idx="86">
                  <c:v>122.22951</c:v>
                </c:pt>
                <c:pt idx="87">
                  <c:v>109.3163</c:v>
                </c:pt>
                <c:pt idx="88">
                  <c:v>123.31663</c:v>
                </c:pt>
                <c:pt idx="89">
                  <c:v>111.07307</c:v>
                </c:pt>
                <c:pt idx="90">
                  <c:v>113.00995</c:v>
                </c:pt>
                <c:pt idx="91">
                  <c:v>118.6758</c:v>
                </c:pt>
                <c:pt idx="92">
                  <c:v>118.00275999999999</c:v>
                </c:pt>
                <c:pt idx="93">
                  <c:v>123.64449</c:v>
                </c:pt>
                <c:pt idx="94">
                  <c:v>135.48077000000001</c:v>
                </c:pt>
                <c:pt idx="95">
                  <c:v>136.60337999999999</c:v>
                </c:pt>
                <c:pt idx="96">
                  <c:v>140.13658000000001</c:v>
                </c:pt>
                <c:pt idx="97">
                  <c:v>138.97211999999999</c:v>
                </c:pt>
                <c:pt idx="98">
                  <c:v>138.18896000000001</c:v>
                </c:pt>
                <c:pt idx="99">
                  <c:v>129.16931</c:v>
                </c:pt>
                <c:pt idx="100">
                  <c:v>137.17545000000001</c:v>
                </c:pt>
                <c:pt idx="101">
                  <c:v>123.10612999999999</c:v>
                </c:pt>
                <c:pt idx="102">
                  <c:v>132.78801000000001</c:v>
                </c:pt>
                <c:pt idx="103">
                  <c:v>126.56509</c:v>
                </c:pt>
                <c:pt idx="104">
                  <c:v>124.96096</c:v>
                </c:pt>
                <c:pt idx="105">
                  <c:v>117.74014</c:v>
                </c:pt>
                <c:pt idx="106">
                  <c:v>106.65266</c:v>
                </c:pt>
                <c:pt idx="107">
                  <c:v>109.22385</c:v>
                </c:pt>
                <c:pt idx="108">
                  <c:v>96.510829999999999</c:v>
                </c:pt>
                <c:pt idx="109">
                  <c:v>107.98287999999999</c:v>
                </c:pt>
                <c:pt idx="110">
                  <c:v>108.05004</c:v>
                </c:pt>
                <c:pt idx="111">
                  <c:v>102.76958</c:v>
                </c:pt>
                <c:pt idx="112">
                  <c:v>101.09271</c:v>
                </c:pt>
                <c:pt idx="113">
                  <c:v>107.45692</c:v>
                </c:pt>
                <c:pt idx="114">
                  <c:v>99.447230000000005</c:v>
                </c:pt>
                <c:pt idx="115">
                  <c:v>95.834050000000005</c:v>
                </c:pt>
                <c:pt idx="116">
                  <c:v>94.25421</c:v>
                </c:pt>
                <c:pt idx="117">
                  <c:v>93.116510000000005</c:v>
                </c:pt>
                <c:pt idx="118">
                  <c:v>88.650989999999993</c:v>
                </c:pt>
                <c:pt idx="119">
                  <c:v>83.846130000000002</c:v>
                </c:pt>
                <c:pt idx="120">
                  <c:v>81.904740000000004</c:v>
                </c:pt>
                <c:pt idx="121">
                  <c:v>70.785600000000002</c:v>
                </c:pt>
                <c:pt idx="122">
                  <c:v>93.939899999999994</c:v>
                </c:pt>
                <c:pt idx="123">
                  <c:v>92.058040000000005</c:v>
                </c:pt>
                <c:pt idx="124">
                  <c:v>94.829220000000007</c:v>
                </c:pt>
                <c:pt idx="125">
                  <c:v>86.303979999999996</c:v>
                </c:pt>
                <c:pt idx="126">
                  <c:v>79.9345</c:v>
                </c:pt>
                <c:pt idx="127">
                  <c:v>80.102459999999994</c:v>
                </c:pt>
                <c:pt idx="128">
                  <c:v>86.185400000000001</c:v>
                </c:pt>
                <c:pt idx="129">
                  <c:v>67.087990000000005</c:v>
                </c:pt>
                <c:pt idx="130">
                  <c:v>82.798379999999995</c:v>
                </c:pt>
                <c:pt idx="131">
                  <c:v>98.965829999999997</c:v>
                </c:pt>
                <c:pt idx="132">
                  <c:v>98.900670000000005</c:v>
                </c:pt>
                <c:pt idx="133">
                  <c:v>104.95905</c:v>
                </c:pt>
                <c:pt idx="134">
                  <c:v>110.27148</c:v>
                </c:pt>
                <c:pt idx="135">
                  <c:v>97.627679999999998</c:v>
                </c:pt>
                <c:pt idx="136">
                  <c:v>102.80028</c:v>
                </c:pt>
                <c:pt idx="137">
                  <c:v>95.716740000000001</c:v>
                </c:pt>
                <c:pt idx="138">
                  <c:v>91.522270000000006</c:v>
                </c:pt>
                <c:pt idx="139">
                  <c:v>79.353629999999995</c:v>
                </c:pt>
                <c:pt idx="140">
                  <c:v>89.259200000000007</c:v>
                </c:pt>
                <c:pt idx="141">
                  <c:v>81.700530000000001</c:v>
                </c:pt>
                <c:pt idx="142">
                  <c:v>66.878100000000003</c:v>
                </c:pt>
                <c:pt idx="143">
                  <c:v>71.822990000000004</c:v>
                </c:pt>
                <c:pt idx="144">
                  <c:v>53.181080000000001</c:v>
                </c:pt>
                <c:pt idx="145">
                  <c:v>56.54242</c:v>
                </c:pt>
                <c:pt idx="146">
                  <c:v>76.696629999999999</c:v>
                </c:pt>
                <c:pt idx="147">
                  <c:v>79.64076</c:v>
                </c:pt>
                <c:pt idx="148">
                  <c:v>69.859260000000006</c:v>
                </c:pt>
                <c:pt idx="149">
                  <c:v>72.976380000000006</c:v>
                </c:pt>
                <c:pt idx="150">
                  <c:v>81.988879999999995</c:v>
                </c:pt>
                <c:pt idx="151">
                  <c:v>77.209239999999994</c:v>
                </c:pt>
                <c:pt idx="152">
                  <c:v>72.672020000000003</c:v>
                </c:pt>
                <c:pt idx="153">
                  <c:v>71.208889999999997</c:v>
                </c:pt>
                <c:pt idx="154">
                  <c:v>66.536569999999998</c:v>
                </c:pt>
                <c:pt idx="155">
                  <c:v>60.197800000000001</c:v>
                </c:pt>
                <c:pt idx="156">
                  <c:v>45.660319999999999</c:v>
                </c:pt>
                <c:pt idx="157">
                  <c:v>48.592750000000002</c:v>
                </c:pt>
                <c:pt idx="158">
                  <c:v>30.539370000000002</c:v>
                </c:pt>
                <c:pt idx="159">
                  <c:v>16.887799999999999</c:v>
                </c:pt>
                <c:pt idx="160">
                  <c:v>14.411009999999999</c:v>
                </c:pt>
                <c:pt idx="161">
                  <c:v>24.95007</c:v>
                </c:pt>
                <c:pt idx="162">
                  <c:v>34.56082</c:v>
                </c:pt>
                <c:pt idx="163">
                  <c:v>37.312429999999999</c:v>
                </c:pt>
                <c:pt idx="164">
                  <c:v>47.190750000000001</c:v>
                </c:pt>
                <c:pt idx="165">
                  <c:v>81.700159999999997</c:v>
                </c:pt>
                <c:pt idx="166">
                  <c:v>113.27579</c:v>
                </c:pt>
                <c:pt idx="167">
                  <c:v>123.28702</c:v>
                </c:pt>
                <c:pt idx="168">
                  <c:v>133.19399999999999</c:v>
                </c:pt>
                <c:pt idx="169">
                  <c:v>149.27954</c:v>
                </c:pt>
                <c:pt idx="170">
                  <c:v>151.36848000000001</c:v>
                </c:pt>
                <c:pt idx="171">
                  <c:v>135.85384999999999</c:v>
                </c:pt>
                <c:pt idx="172">
                  <c:v>143.23085</c:v>
                </c:pt>
                <c:pt idx="173">
                  <c:v>143.47333</c:v>
                </c:pt>
                <c:pt idx="174">
                  <c:v>166.55006</c:v>
                </c:pt>
                <c:pt idx="175">
                  <c:v>175.65450000000001</c:v>
                </c:pt>
                <c:pt idx="176">
                  <c:v>190.95436000000001</c:v>
                </c:pt>
                <c:pt idx="177">
                  <c:v>174.74118000000001</c:v>
                </c:pt>
                <c:pt idx="178">
                  <c:v>164.65826000000001</c:v>
                </c:pt>
                <c:pt idx="179">
                  <c:v>169.62538000000001</c:v>
                </c:pt>
                <c:pt idx="180">
                  <c:v>176.14054999999999</c:v>
                </c:pt>
                <c:pt idx="181">
                  <c:v>172.87212</c:v>
                </c:pt>
                <c:pt idx="182">
                  <c:v>168.71632</c:v>
                </c:pt>
                <c:pt idx="183">
                  <c:v>158.56452999999999</c:v>
                </c:pt>
                <c:pt idx="184">
                  <c:v>152.05708000000001</c:v>
                </c:pt>
                <c:pt idx="185">
                  <c:v>153.43809999999999</c:v>
                </c:pt>
                <c:pt idx="186">
                  <c:v>153.46185</c:v>
                </c:pt>
                <c:pt idx="187">
                  <c:v>147.81399999999999</c:v>
                </c:pt>
                <c:pt idx="188">
                  <c:v>143.51482999999999</c:v>
                </c:pt>
                <c:pt idx="189">
                  <c:v>132.30669</c:v>
                </c:pt>
                <c:pt idx="190">
                  <c:v>133.91318000000001</c:v>
                </c:pt>
                <c:pt idx="191">
                  <c:v>130.59573</c:v>
                </c:pt>
                <c:pt idx="192">
                  <c:v>124.31734</c:v>
                </c:pt>
                <c:pt idx="193">
                  <c:v>123.17749000000001</c:v>
                </c:pt>
                <c:pt idx="194">
                  <c:v>128.36405999999999</c:v>
                </c:pt>
                <c:pt idx="195">
                  <c:v>115.97506</c:v>
                </c:pt>
                <c:pt idx="196">
                  <c:v>111.4436</c:v>
                </c:pt>
                <c:pt idx="197">
                  <c:v>113.90253</c:v>
                </c:pt>
                <c:pt idx="198">
                  <c:v>101.06726999999999</c:v>
                </c:pt>
                <c:pt idx="199">
                  <c:v>95.637299999999996</c:v>
                </c:pt>
                <c:pt idx="200">
                  <c:v>95.824770000000001</c:v>
                </c:pt>
                <c:pt idx="201">
                  <c:v>101.34417999999999</c:v>
                </c:pt>
                <c:pt idx="202">
                  <c:v>98.900390000000002</c:v>
                </c:pt>
                <c:pt idx="203">
                  <c:v>93.424970000000002</c:v>
                </c:pt>
                <c:pt idx="204">
                  <c:v>90.756810000000002</c:v>
                </c:pt>
                <c:pt idx="205">
                  <c:v>88.363619999999997</c:v>
                </c:pt>
                <c:pt idx="206">
                  <c:v>90.972830000000002</c:v>
                </c:pt>
                <c:pt idx="207">
                  <c:v>92.438149999999993</c:v>
                </c:pt>
                <c:pt idx="208">
                  <c:v>98.951610000000002</c:v>
                </c:pt>
                <c:pt idx="209">
                  <c:v>90.206990000000005</c:v>
                </c:pt>
                <c:pt idx="210">
                  <c:v>92.035290000000003</c:v>
                </c:pt>
                <c:pt idx="211">
                  <c:v>87.006330000000005</c:v>
                </c:pt>
                <c:pt idx="212">
                  <c:v>76.673090000000002</c:v>
                </c:pt>
                <c:pt idx="213">
                  <c:v>72.424989999999994</c:v>
                </c:pt>
                <c:pt idx="214">
                  <c:v>67.513220000000004</c:v>
                </c:pt>
                <c:pt idx="215">
                  <c:v>66.852770000000007</c:v>
                </c:pt>
                <c:pt idx="216">
                  <c:v>68.641589999999994</c:v>
                </c:pt>
                <c:pt idx="217">
                  <c:v>69.104910000000004</c:v>
                </c:pt>
                <c:pt idx="218">
                  <c:v>65.962990000000005</c:v>
                </c:pt>
                <c:pt idx="219">
                  <c:v>68.054010000000005</c:v>
                </c:pt>
                <c:pt idx="220">
                  <c:v>74.510639999999995</c:v>
                </c:pt>
                <c:pt idx="221">
                  <c:v>66.63664</c:v>
                </c:pt>
                <c:pt idx="222">
                  <c:v>66.23554</c:v>
                </c:pt>
                <c:pt idx="223">
                  <c:v>55.661000000000001</c:v>
                </c:pt>
                <c:pt idx="224">
                  <c:v>51.350610000000003</c:v>
                </c:pt>
                <c:pt idx="225">
                  <c:v>41.58466</c:v>
                </c:pt>
                <c:pt idx="226">
                  <c:v>36.506030000000003</c:v>
                </c:pt>
                <c:pt idx="227">
                  <c:v>39.106580000000001</c:v>
                </c:pt>
                <c:pt idx="228">
                  <c:v>38.724249999999998</c:v>
                </c:pt>
                <c:pt idx="229">
                  <c:v>38.07526</c:v>
                </c:pt>
                <c:pt idx="230">
                  <c:v>30.83708</c:v>
                </c:pt>
                <c:pt idx="231">
                  <c:v>18.79861</c:v>
                </c:pt>
                <c:pt idx="232">
                  <c:v>19.892520000000001</c:v>
                </c:pt>
                <c:pt idx="233">
                  <c:v>22.169450000000001</c:v>
                </c:pt>
                <c:pt idx="234">
                  <c:v>32.129179999999998</c:v>
                </c:pt>
                <c:pt idx="235">
                  <c:v>35.068150000000003</c:v>
                </c:pt>
                <c:pt idx="236">
                  <c:v>31.59826</c:v>
                </c:pt>
                <c:pt idx="237">
                  <c:v>21.645230000000002</c:v>
                </c:pt>
                <c:pt idx="238">
                  <c:v>36.213299999999997</c:v>
                </c:pt>
                <c:pt idx="239">
                  <c:v>38.28989</c:v>
                </c:pt>
                <c:pt idx="240">
                  <c:v>48.12997</c:v>
                </c:pt>
                <c:pt idx="241">
                  <c:v>54.600029999999997</c:v>
                </c:pt>
                <c:pt idx="242">
                  <c:v>56.78931</c:v>
                </c:pt>
                <c:pt idx="243">
                  <c:v>56.456420000000001</c:v>
                </c:pt>
                <c:pt idx="244">
                  <c:v>50.27225</c:v>
                </c:pt>
                <c:pt idx="245">
                  <c:v>51.861409999999999</c:v>
                </c:pt>
                <c:pt idx="246">
                  <c:v>57.970500000000001</c:v>
                </c:pt>
                <c:pt idx="247">
                  <c:v>54.389049999999997</c:v>
                </c:pt>
                <c:pt idx="248">
                  <c:v>52.883969999999998</c:v>
                </c:pt>
                <c:pt idx="249">
                  <c:v>50.137650000000001</c:v>
                </c:pt>
                <c:pt idx="250">
                  <c:v>61.833930000000002</c:v>
                </c:pt>
                <c:pt idx="251">
                  <c:v>64.023499999999999</c:v>
                </c:pt>
                <c:pt idx="252">
                  <c:v>65.848560000000006</c:v>
                </c:pt>
                <c:pt idx="253">
                  <c:v>71.159769999999995</c:v>
                </c:pt>
                <c:pt idx="254">
                  <c:v>77.557689999999994</c:v>
                </c:pt>
                <c:pt idx="255">
                  <c:v>66.434449999999998</c:v>
                </c:pt>
                <c:pt idx="256">
                  <c:v>78.058719999999994</c:v>
                </c:pt>
                <c:pt idx="257">
                  <c:v>91.446969999999993</c:v>
                </c:pt>
                <c:pt idx="258">
                  <c:v>93.520070000000004</c:v>
                </c:pt>
                <c:pt idx="259">
                  <c:v>81.942859999999996</c:v>
                </c:pt>
                <c:pt idx="260">
                  <c:v>94.296040000000005</c:v>
                </c:pt>
                <c:pt idx="261">
                  <c:v>93.705560000000006</c:v>
                </c:pt>
                <c:pt idx="262">
                  <c:v>101.03323</c:v>
                </c:pt>
                <c:pt idx="263">
                  <c:v>98.610560000000007</c:v>
                </c:pt>
                <c:pt idx="264">
                  <c:v>99.243160000000003</c:v>
                </c:pt>
                <c:pt idx="265">
                  <c:v>98.4101</c:v>
                </c:pt>
                <c:pt idx="266">
                  <c:v>105.00314</c:v>
                </c:pt>
                <c:pt idx="267">
                  <c:v>116.79991</c:v>
                </c:pt>
                <c:pt idx="268">
                  <c:v>105.0591</c:v>
                </c:pt>
                <c:pt idx="269">
                  <c:v>110.66471</c:v>
                </c:pt>
                <c:pt idx="270">
                  <c:v>132.91681</c:v>
                </c:pt>
                <c:pt idx="271">
                  <c:v>119.28004</c:v>
                </c:pt>
                <c:pt idx="272">
                  <c:v>114.0378</c:v>
                </c:pt>
                <c:pt idx="273">
                  <c:v>106.71042</c:v>
                </c:pt>
                <c:pt idx="274">
                  <c:v>109.32375</c:v>
                </c:pt>
                <c:pt idx="275">
                  <c:v>110.43380000000001</c:v>
                </c:pt>
                <c:pt idx="276">
                  <c:v>107.31959999999999</c:v>
                </c:pt>
                <c:pt idx="277">
                  <c:v>107.57084999999999</c:v>
                </c:pt>
                <c:pt idx="278">
                  <c:v>119.32588</c:v>
                </c:pt>
                <c:pt idx="279">
                  <c:v>111.61781000000001</c:v>
                </c:pt>
                <c:pt idx="280">
                  <c:v>106.20155</c:v>
                </c:pt>
                <c:pt idx="281">
                  <c:v>101.89031</c:v>
                </c:pt>
                <c:pt idx="282">
                  <c:v>103.5014</c:v>
                </c:pt>
                <c:pt idx="283">
                  <c:v>97.088740000000001</c:v>
                </c:pt>
                <c:pt idx="284">
                  <c:v>89.538910000000001</c:v>
                </c:pt>
                <c:pt idx="285">
                  <c:v>78.940060000000003</c:v>
                </c:pt>
                <c:pt idx="286">
                  <c:v>83.203270000000003</c:v>
                </c:pt>
                <c:pt idx="287">
                  <c:v>98.423820000000006</c:v>
                </c:pt>
                <c:pt idx="288">
                  <c:v>102.83689</c:v>
                </c:pt>
                <c:pt idx="289">
                  <c:v>99.740549999999999</c:v>
                </c:pt>
                <c:pt idx="290">
                  <c:v>106.20556000000001</c:v>
                </c:pt>
                <c:pt idx="291">
                  <c:v>106.76116</c:v>
                </c:pt>
                <c:pt idx="292">
                  <c:v>97.591449999999995</c:v>
                </c:pt>
                <c:pt idx="293">
                  <c:v>85.750240000000005</c:v>
                </c:pt>
                <c:pt idx="294">
                  <c:v>76.212879999999998</c:v>
                </c:pt>
                <c:pt idx="295">
                  <c:v>69.836320000000001</c:v>
                </c:pt>
                <c:pt idx="296">
                  <c:v>69.106449999999995</c:v>
                </c:pt>
                <c:pt idx="297">
                  <c:v>76.263019999999997</c:v>
                </c:pt>
                <c:pt idx="298">
                  <c:v>62.492930000000001</c:v>
                </c:pt>
                <c:pt idx="299">
                  <c:v>67.510859999999994</c:v>
                </c:pt>
                <c:pt idx="300">
                  <c:v>59.70279</c:v>
                </c:pt>
                <c:pt idx="301">
                  <c:v>57.712940000000003</c:v>
                </c:pt>
                <c:pt idx="302">
                  <c:v>49.948300000000003</c:v>
                </c:pt>
                <c:pt idx="303">
                  <c:v>46.505589999999998</c:v>
                </c:pt>
                <c:pt idx="304">
                  <c:v>46.062280000000001</c:v>
                </c:pt>
                <c:pt idx="305">
                  <c:v>42.396509999999999</c:v>
                </c:pt>
                <c:pt idx="306">
                  <c:v>47.087879999999998</c:v>
                </c:pt>
                <c:pt idx="307">
                  <c:v>42.138979999999997</c:v>
                </c:pt>
                <c:pt idx="308">
                  <c:v>34.876710000000003</c:v>
                </c:pt>
                <c:pt idx="309">
                  <c:v>28.763780000000001</c:v>
                </c:pt>
                <c:pt idx="310">
                  <c:v>25.76642</c:v>
                </c:pt>
                <c:pt idx="311">
                  <c:v>19.996400000000001</c:v>
                </c:pt>
                <c:pt idx="312">
                  <c:v>20.032800000000002</c:v>
                </c:pt>
                <c:pt idx="313">
                  <c:v>20.981200000000001</c:v>
                </c:pt>
                <c:pt idx="314">
                  <c:v>19.579499999999999</c:v>
                </c:pt>
                <c:pt idx="315">
                  <c:v>17.59517</c:v>
                </c:pt>
                <c:pt idx="316">
                  <c:v>18.862269999999999</c:v>
                </c:pt>
                <c:pt idx="317">
                  <c:v>18.605090000000001</c:v>
                </c:pt>
                <c:pt idx="318">
                  <c:v>19.031330000000001</c:v>
                </c:pt>
                <c:pt idx="319">
                  <c:v>16.790410000000001</c:v>
                </c:pt>
                <c:pt idx="320">
                  <c:v>16.243359999999999</c:v>
                </c:pt>
                <c:pt idx="321">
                  <c:v>15.75947</c:v>
                </c:pt>
                <c:pt idx="322">
                  <c:v>12.21475</c:v>
                </c:pt>
                <c:pt idx="323">
                  <c:v>15.20811</c:v>
                </c:pt>
                <c:pt idx="324">
                  <c:v>10.109719999999999</c:v>
                </c:pt>
                <c:pt idx="325">
                  <c:v>9.7853899999999996</c:v>
                </c:pt>
                <c:pt idx="326">
                  <c:v>7.9960800000000001</c:v>
                </c:pt>
                <c:pt idx="327">
                  <c:v>5.9384899999999998</c:v>
                </c:pt>
                <c:pt idx="328">
                  <c:v>-0.76529999999999998</c:v>
                </c:pt>
                <c:pt idx="329">
                  <c:v>-1.4611000000000001</c:v>
                </c:pt>
                <c:pt idx="330">
                  <c:v>-0.12475</c:v>
                </c:pt>
                <c:pt idx="331">
                  <c:v>0.5665</c:v>
                </c:pt>
                <c:pt idx="332">
                  <c:v>5.15158</c:v>
                </c:pt>
                <c:pt idx="333">
                  <c:v>-0.60167000000000004</c:v>
                </c:pt>
                <c:pt idx="334">
                  <c:v>3.8436900000000001</c:v>
                </c:pt>
                <c:pt idx="335">
                  <c:v>-0.90261999999999998</c:v>
                </c:pt>
                <c:pt idx="336">
                  <c:v>-6.1372600000000004</c:v>
                </c:pt>
                <c:pt idx="337">
                  <c:v>-6.5287699999999997</c:v>
                </c:pt>
                <c:pt idx="338">
                  <c:v>-1.1892400000000001</c:v>
                </c:pt>
                <c:pt idx="339">
                  <c:v>-4.6361400000000001</c:v>
                </c:pt>
                <c:pt idx="340">
                  <c:v>2.93587</c:v>
                </c:pt>
                <c:pt idx="341">
                  <c:v>9.5548300000000008</c:v>
                </c:pt>
                <c:pt idx="342">
                  <c:v>5.1593999999999998</c:v>
                </c:pt>
                <c:pt idx="343">
                  <c:v>-2.0301499999999999</c:v>
                </c:pt>
                <c:pt idx="344">
                  <c:v>-2.2862499999999999</c:v>
                </c:pt>
                <c:pt idx="345">
                  <c:v>-5.3881399999999999</c:v>
                </c:pt>
                <c:pt idx="346">
                  <c:v>-3.6672899999999999</c:v>
                </c:pt>
                <c:pt idx="347">
                  <c:v>-9.6681399999999993</c:v>
                </c:pt>
                <c:pt idx="348">
                  <c:v>-9.9608000000000008</c:v>
                </c:pt>
                <c:pt idx="349">
                  <c:v>-7.63218</c:v>
                </c:pt>
                <c:pt idx="350">
                  <c:v>-7.8091900000000001</c:v>
                </c:pt>
                <c:pt idx="351">
                  <c:v>-9.2256</c:v>
                </c:pt>
                <c:pt idx="352">
                  <c:v>-14.877549999999999</c:v>
                </c:pt>
                <c:pt idx="353">
                  <c:v>-13.140140000000001</c:v>
                </c:pt>
                <c:pt idx="354">
                  <c:v>-10.47803</c:v>
                </c:pt>
                <c:pt idx="355">
                  <c:v>-12.22533</c:v>
                </c:pt>
                <c:pt idx="356">
                  <c:v>-13.74019</c:v>
                </c:pt>
                <c:pt idx="357">
                  <c:v>-5.5266599999999997</c:v>
                </c:pt>
                <c:pt idx="358">
                  <c:v>-4.5758999999999999</c:v>
                </c:pt>
                <c:pt idx="359">
                  <c:v>-3.69896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54D-48E3-8FCE-0D7BC9DB35E6}"/>
            </c:ext>
          </c:extLst>
        </c:ser>
        <c:ser>
          <c:idx val="3"/>
          <c:order val="3"/>
          <c:tx>
            <c:strRef>
              <c:f>Sheet5!$E$1</c:f>
              <c:strCache>
                <c:ptCount val="1"/>
                <c:pt idx="0">
                  <c:v>SHSZ300 Index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Sheet5!$E$2:$E$362</c:f>
              <c:numCache>
                <c:formatCode>General</c:formatCode>
                <c:ptCount val="361"/>
                <c:pt idx="0">
                  <c:v>328.64609000000002</c:v>
                </c:pt>
                <c:pt idx="1">
                  <c:v>315.43923999999998</c:v>
                </c:pt>
                <c:pt idx="2">
                  <c:v>311.70197000000002</c:v>
                </c:pt>
                <c:pt idx="3">
                  <c:v>351.18686000000002</c:v>
                </c:pt>
                <c:pt idx="4">
                  <c:v>391.94130999999999</c:v>
                </c:pt>
                <c:pt idx="5">
                  <c:v>386.00878999999998</c:v>
                </c:pt>
                <c:pt idx="6">
                  <c:v>426.54462000000001</c:v>
                </c:pt>
                <c:pt idx="7">
                  <c:v>414.31720000000001</c:v>
                </c:pt>
                <c:pt idx="8">
                  <c:v>419.13335999999998</c:v>
                </c:pt>
                <c:pt idx="9">
                  <c:v>411.52032000000003</c:v>
                </c:pt>
                <c:pt idx="10">
                  <c:v>403.88916</c:v>
                </c:pt>
                <c:pt idx="11">
                  <c:v>404.40958000000001</c:v>
                </c:pt>
                <c:pt idx="12">
                  <c:v>448.06036</c:v>
                </c:pt>
                <c:pt idx="13">
                  <c:v>466.98937999999998</c:v>
                </c:pt>
                <c:pt idx="14">
                  <c:v>436.04199</c:v>
                </c:pt>
                <c:pt idx="15">
                  <c:v>421.89474000000001</c:v>
                </c:pt>
                <c:pt idx="16">
                  <c:v>458.48482999999999</c:v>
                </c:pt>
                <c:pt idx="17">
                  <c:v>464.00479000000001</c:v>
                </c:pt>
                <c:pt idx="18">
                  <c:v>440.85930999999999</c:v>
                </c:pt>
                <c:pt idx="19">
                  <c:v>410.75958000000003</c:v>
                </c:pt>
                <c:pt idx="20">
                  <c:v>375.29543999999999</c:v>
                </c:pt>
                <c:pt idx="21">
                  <c:v>357.61322000000001</c:v>
                </c:pt>
                <c:pt idx="22">
                  <c:v>376.40517999999997</c:v>
                </c:pt>
                <c:pt idx="23">
                  <c:v>355.98363999999998</c:v>
                </c:pt>
                <c:pt idx="24">
                  <c:v>299.24203</c:v>
                </c:pt>
                <c:pt idx="25">
                  <c:v>267.07733000000002</c:v>
                </c:pt>
                <c:pt idx="26">
                  <c:v>275.25051999999999</c:v>
                </c:pt>
                <c:pt idx="27">
                  <c:v>252.58623</c:v>
                </c:pt>
                <c:pt idx="28">
                  <c:v>281.73331000000002</c:v>
                </c:pt>
                <c:pt idx="29">
                  <c:v>292.71051</c:v>
                </c:pt>
                <c:pt idx="30">
                  <c:v>298.53491000000002</c:v>
                </c:pt>
                <c:pt idx="31">
                  <c:v>268.80617999999998</c:v>
                </c:pt>
                <c:pt idx="32">
                  <c:v>274.07650999999998</c:v>
                </c:pt>
                <c:pt idx="33">
                  <c:v>261.49146000000002</c:v>
                </c:pt>
                <c:pt idx="34">
                  <c:v>259.65784000000002</c:v>
                </c:pt>
                <c:pt idx="35">
                  <c:v>277.41451999999998</c:v>
                </c:pt>
                <c:pt idx="36">
                  <c:v>277.40683000000001</c:v>
                </c:pt>
                <c:pt idx="37">
                  <c:v>256.10451999999998</c:v>
                </c:pt>
                <c:pt idx="38">
                  <c:v>293.61770999999999</c:v>
                </c:pt>
                <c:pt idx="39">
                  <c:v>290.82400999999999</c:v>
                </c:pt>
                <c:pt idx="40">
                  <c:v>271.35674999999998</c:v>
                </c:pt>
                <c:pt idx="41">
                  <c:v>223.69566</c:v>
                </c:pt>
                <c:pt idx="42">
                  <c:v>196.51872</c:v>
                </c:pt>
                <c:pt idx="43">
                  <c:v>208.84503000000001</c:v>
                </c:pt>
                <c:pt idx="44">
                  <c:v>206.27345</c:v>
                </c:pt>
                <c:pt idx="45">
                  <c:v>239.14183</c:v>
                </c:pt>
                <c:pt idx="46">
                  <c:v>230.31154000000001</c:v>
                </c:pt>
                <c:pt idx="47">
                  <c:v>249.29208</c:v>
                </c:pt>
                <c:pt idx="48">
                  <c:v>259.07177999999999</c:v>
                </c:pt>
                <c:pt idx="49">
                  <c:v>301.82413000000003</c:v>
                </c:pt>
                <c:pt idx="50">
                  <c:v>301.58267000000001</c:v>
                </c:pt>
                <c:pt idx="51">
                  <c:v>320.00150000000002</c:v>
                </c:pt>
                <c:pt idx="52">
                  <c:v>330.53958</c:v>
                </c:pt>
                <c:pt idx="53">
                  <c:v>360.71167000000003</c:v>
                </c:pt>
                <c:pt idx="54">
                  <c:v>319.66469999999998</c:v>
                </c:pt>
                <c:pt idx="55">
                  <c:v>310.87369000000001</c:v>
                </c:pt>
                <c:pt idx="56">
                  <c:v>309.47415000000001</c:v>
                </c:pt>
                <c:pt idx="57">
                  <c:v>291.71210000000002</c:v>
                </c:pt>
                <c:pt idx="58">
                  <c:v>292.56628000000001</c:v>
                </c:pt>
                <c:pt idx="59">
                  <c:v>276.5625</c:v>
                </c:pt>
                <c:pt idx="60">
                  <c:v>267.17980999999997</c:v>
                </c:pt>
                <c:pt idx="61">
                  <c:v>247.05609000000001</c:v>
                </c:pt>
                <c:pt idx="62">
                  <c:v>238.03358</c:v>
                </c:pt>
                <c:pt idx="63">
                  <c:v>240.41493</c:v>
                </c:pt>
                <c:pt idx="64">
                  <c:v>240.94893999999999</c:v>
                </c:pt>
                <c:pt idx="65">
                  <c:v>233.63591</c:v>
                </c:pt>
                <c:pt idx="66">
                  <c:v>223.12009</c:v>
                </c:pt>
                <c:pt idx="67">
                  <c:v>247.54247000000001</c:v>
                </c:pt>
                <c:pt idx="68">
                  <c:v>233.87547000000001</c:v>
                </c:pt>
                <c:pt idx="69">
                  <c:v>230.60033999999999</c:v>
                </c:pt>
                <c:pt idx="70">
                  <c:v>237.37741</c:v>
                </c:pt>
                <c:pt idx="71">
                  <c:v>226.93359000000001</c:v>
                </c:pt>
                <c:pt idx="72">
                  <c:v>221.06161</c:v>
                </c:pt>
                <c:pt idx="73">
                  <c:v>226.22732999999999</c:v>
                </c:pt>
                <c:pt idx="74">
                  <c:v>230.31339</c:v>
                </c:pt>
                <c:pt idx="75">
                  <c:v>237.84889000000001</c:v>
                </c:pt>
                <c:pt idx="76">
                  <c:v>197.41982999999999</c:v>
                </c:pt>
                <c:pt idx="77">
                  <c:v>203.58185</c:v>
                </c:pt>
                <c:pt idx="78">
                  <c:v>289.59600999999998</c:v>
                </c:pt>
                <c:pt idx="79">
                  <c:v>277.65399000000002</c:v>
                </c:pt>
                <c:pt idx="80">
                  <c:v>278.9812</c:v>
                </c:pt>
                <c:pt idx="81">
                  <c:v>241.27321000000001</c:v>
                </c:pt>
                <c:pt idx="82">
                  <c:v>257.30417</c:v>
                </c:pt>
                <c:pt idx="83">
                  <c:v>316.44085999999999</c:v>
                </c:pt>
                <c:pt idx="84">
                  <c:v>388.85280999999998</c:v>
                </c:pt>
                <c:pt idx="85">
                  <c:v>429.60840000000002</c:v>
                </c:pt>
                <c:pt idx="86">
                  <c:v>419.00504000000001</c:v>
                </c:pt>
                <c:pt idx="87">
                  <c:v>342.54092000000003</c:v>
                </c:pt>
                <c:pt idx="88">
                  <c:v>286.02850000000001</c:v>
                </c:pt>
                <c:pt idx="89">
                  <c:v>272.08413999999999</c:v>
                </c:pt>
                <c:pt idx="90">
                  <c:v>285.64404000000002</c:v>
                </c:pt>
                <c:pt idx="91">
                  <c:v>209.77377000000001</c:v>
                </c:pt>
                <c:pt idx="92">
                  <c:v>177.89569</c:v>
                </c:pt>
                <c:pt idx="93">
                  <c:v>170.49933999999999</c:v>
                </c:pt>
                <c:pt idx="94">
                  <c:v>157.93521000000001</c:v>
                </c:pt>
                <c:pt idx="95">
                  <c:v>157.84422000000001</c:v>
                </c:pt>
                <c:pt idx="96">
                  <c:v>136.40781999999999</c:v>
                </c:pt>
                <c:pt idx="97">
                  <c:v>133.84218999999999</c:v>
                </c:pt>
                <c:pt idx="98">
                  <c:v>133.62024</c:v>
                </c:pt>
                <c:pt idx="99">
                  <c:v>133.81473</c:v>
                </c:pt>
                <c:pt idx="100">
                  <c:v>140.18124</c:v>
                </c:pt>
                <c:pt idx="101">
                  <c:v>146.09279000000001</c:v>
                </c:pt>
                <c:pt idx="102">
                  <c:v>160.79497000000001</c:v>
                </c:pt>
                <c:pt idx="103">
                  <c:v>171.16693000000001</c:v>
                </c:pt>
                <c:pt idx="104">
                  <c:v>163.81970000000001</c:v>
                </c:pt>
                <c:pt idx="105">
                  <c:v>166.59915000000001</c:v>
                </c:pt>
                <c:pt idx="106">
                  <c:v>156.15132</c:v>
                </c:pt>
                <c:pt idx="107">
                  <c:v>142.39648</c:v>
                </c:pt>
                <c:pt idx="108">
                  <c:v>142.89372</c:v>
                </c:pt>
                <c:pt idx="109">
                  <c:v>187.82749999999999</c:v>
                </c:pt>
                <c:pt idx="110">
                  <c:v>168.91884999999999</c:v>
                </c:pt>
                <c:pt idx="111">
                  <c:v>172.14697000000001</c:v>
                </c:pt>
                <c:pt idx="112">
                  <c:v>191.03102000000001</c:v>
                </c:pt>
                <c:pt idx="113">
                  <c:v>192.67600999999999</c:v>
                </c:pt>
                <c:pt idx="114">
                  <c:v>174.11865</c:v>
                </c:pt>
                <c:pt idx="115">
                  <c:v>132.78398000000001</c:v>
                </c:pt>
                <c:pt idx="116">
                  <c:v>144.8997</c:v>
                </c:pt>
                <c:pt idx="117">
                  <c:v>147.13237000000001</c:v>
                </c:pt>
                <c:pt idx="118">
                  <c:v>135.23518000000001</c:v>
                </c:pt>
                <c:pt idx="119">
                  <c:v>148.38079999999999</c:v>
                </c:pt>
                <c:pt idx="120">
                  <c:v>162.39966000000001</c:v>
                </c:pt>
                <c:pt idx="121">
                  <c:v>179.92823999999999</c:v>
                </c:pt>
                <c:pt idx="122">
                  <c:v>182.50456</c:v>
                </c:pt>
                <c:pt idx="123">
                  <c:v>164.03145000000001</c:v>
                </c:pt>
                <c:pt idx="124">
                  <c:v>183.48068000000001</c:v>
                </c:pt>
                <c:pt idx="125">
                  <c:v>164.58878000000001</c:v>
                </c:pt>
                <c:pt idx="126">
                  <c:v>152.24725000000001</c:v>
                </c:pt>
                <c:pt idx="127">
                  <c:v>167.76602</c:v>
                </c:pt>
                <c:pt idx="128">
                  <c:v>187.11197999999999</c:v>
                </c:pt>
                <c:pt idx="129">
                  <c:v>173.96071000000001</c:v>
                </c:pt>
                <c:pt idx="130">
                  <c:v>202.35783000000001</c:v>
                </c:pt>
                <c:pt idx="131">
                  <c:v>212.77797000000001</c:v>
                </c:pt>
                <c:pt idx="132">
                  <c:v>219.02798000000001</c:v>
                </c:pt>
                <c:pt idx="133">
                  <c:v>213.83243999999999</c:v>
                </c:pt>
                <c:pt idx="134">
                  <c:v>233.20821000000001</c:v>
                </c:pt>
                <c:pt idx="135">
                  <c:v>233.43924000000001</c:v>
                </c:pt>
                <c:pt idx="136">
                  <c:v>233.94952000000001</c:v>
                </c:pt>
                <c:pt idx="137">
                  <c:v>216.01616999999999</c:v>
                </c:pt>
                <c:pt idx="138">
                  <c:v>221.59064000000001</c:v>
                </c:pt>
                <c:pt idx="139">
                  <c:v>218.74843000000001</c:v>
                </c:pt>
                <c:pt idx="140">
                  <c:v>243.13059999999999</c:v>
                </c:pt>
                <c:pt idx="141">
                  <c:v>197.25761</c:v>
                </c:pt>
                <c:pt idx="142">
                  <c:v>188.77674999999999</c:v>
                </c:pt>
                <c:pt idx="143">
                  <c:v>186.85605000000001</c:v>
                </c:pt>
                <c:pt idx="144">
                  <c:v>156.03961000000001</c:v>
                </c:pt>
                <c:pt idx="145">
                  <c:v>175.14635999999999</c:v>
                </c:pt>
                <c:pt idx="146">
                  <c:v>204.45012</c:v>
                </c:pt>
                <c:pt idx="147">
                  <c:v>232.00368</c:v>
                </c:pt>
                <c:pt idx="148">
                  <c:v>225.6823</c:v>
                </c:pt>
                <c:pt idx="149">
                  <c:v>217.95262</c:v>
                </c:pt>
                <c:pt idx="150">
                  <c:v>254.80435</c:v>
                </c:pt>
                <c:pt idx="151">
                  <c:v>248.45232999999999</c:v>
                </c:pt>
                <c:pt idx="152">
                  <c:v>225.48236</c:v>
                </c:pt>
                <c:pt idx="153">
                  <c:v>198.19269</c:v>
                </c:pt>
                <c:pt idx="154">
                  <c:v>180.69535999999999</c:v>
                </c:pt>
                <c:pt idx="155">
                  <c:v>270.30408</c:v>
                </c:pt>
                <c:pt idx="156">
                  <c:v>214.03407000000001</c:v>
                </c:pt>
                <c:pt idx="157">
                  <c:v>173.79781</c:v>
                </c:pt>
                <c:pt idx="158">
                  <c:v>160.42142999999999</c:v>
                </c:pt>
                <c:pt idx="159">
                  <c:v>148.60364999999999</c:v>
                </c:pt>
                <c:pt idx="160">
                  <c:v>111.9999</c:v>
                </c:pt>
                <c:pt idx="161">
                  <c:v>101.12539</c:v>
                </c:pt>
                <c:pt idx="162">
                  <c:v>80.409360000000007</c:v>
                </c:pt>
                <c:pt idx="163">
                  <c:v>81.13212</c:v>
                </c:pt>
                <c:pt idx="164">
                  <c:v>64.780680000000004</c:v>
                </c:pt>
                <c:pt idx="165">
                  <c:v>121.93565</c:v>
                </c:pt>
                <c:pt idx="166">
                  <c:v>136.94388000000001</c:v>
                </c:pt>
                <c:pt idx="167">
                  <c:v>178.1814</c:v>
                </c:pt>
                <c:pt idx="168">
                  <c:v>175.92447000000001</c:v>
                </c:pt>
                <c:pt idx="169">
                  <c:v>252.39510000000001</c:v>
                </c:pt>
                <c:pt idx="170">
                  <c:v>283.83344</c:v>
                </c:pt>
                <c:pt idx="171">
                  <c:v>266.20486</c:v>
                </c:pt>
                <c:pt idx="172">
                  <c:v>345.29174999999998</c:v>
                </c:pt>
                <c:pt idx="173">
                  <c:v>335.82529</c:v>
                </c:pt>
                <c:pt idx="174">
                  <c:v>395.10840000000002</c:v>
                </c:pt>
                <c:pt idx="175">
                  <c:v>334.41955999999999</c:v>
                </c:pt>
                <c:pt idx="176">
                  <c:v>416.29208</c:v>
                </c:pt>
                <c:pt idx="177">
                  <c:v>403.67361</c:v>
                </c:pt>
                <c:pt idx="178">
                  <c:v>375.57767000000001</c:v>
                </c:pt>
                <c:pt idx="179">
                  <c:v>299.04538000000002</c:v>
                </c:pt>
                <c:pt idx="180">
                  <c:v>234.93261999999999</c:v>
                </c:pt>
                <c:pt idx="181">
                  <c:v>247.76027999999999</c:v>
                </c:pt>
                <c:pt idx="182">
                  <c:v>212.72348</c:v>
                </c:pt>
                <c:pt idx="183">
                  <c:v>143.91290000000001</c:v>
                </c:pt>
                <c:pt idx="184">
                  <c:v>122.69559</c:v>
                </c:pt>
                <c:pt idx="185">
                  <c:v>107.8493</c:v>
                </c:pt>
                <c:pt idx="186">
                  <c:v>77.149770000000004</c:v>
                </c:pt>
                <c:pt idx="187">
                  <c:v>48.257710000000003</c:v>
                </c:pt>
                <c:pt idx="188">
                  <c:v>25.914670000000001</c:v>
                </c:pt>
                <c:pt idx="189">
                  <c:v>20.268899999999999</c:v>
                </c:pt>
                <c:pt idx="190">
                  <c:v>14.03359</c:v>
                </c:pt>
                <c:pt idx="191">
                  <c:v>10.02885</c:v>
                </c:pt>
                <c:pt idx="192">
                  <c:v>18.123650000000001</c:v>
                </c:pt>
                <c:pt idx="193">
                  <c:v>15.37274</c:v>
                </c:pt>
                <c:pt idx="194">
                  <c:v>-0.90017000000000003</c:v>
                </c:pt>
                <c:pt idx="195">
                  <c:v>-10.340820000000001</c:v>
                </c:pt>
                <c:pt idx="196">
                  <c:v>-11.27792</c:v>
                </c:pt>
                <c:pt idx="197">
                  <c:v>-15.164680000000001</c:v>
                </c:pt>
                <c:pt idx="198">
                  <c:v>-22.483239999999999</c:v>
                </c:pt>
                <c:pt idx="199">
                  <c:v>-26.74156</c:v>
                </c:pt>
                <c:pt idx="200">
                  <c:v>-26.57283</c:v>
                </c:pt>
                <c:pt idx="201">
                  <c:v>-23.199310000000001</c:v>
                </c:pt>
                <c:pt idx="202">
                  <c:v>-22.393080000000001</c:v>
                </c:pt>
                <c:pt idx="203">
                  <c:v>-25.77092</c:v>
                </c:pt>
                <c:pt idx="204">
                  <c:v>-28.078569999999999</c:v>
                </c:pt>
                <c:pt idx="205">
                  <c:v>-29.942409999999999</c:v>
                </c:pt>
                <c:pt idx="206">
                  <c:v>-23.68243</c:v>
                </c:pt>
                <c:pt idx="207">
                  <c:v>-22.879629999999999</c:v>
                </c:pt>
                <c:pt idx="208">
                  <c:v>-14.87677</c:v>
                </c:pt>
                <c:pt idx="209">
                  <c:v>-21.842089999999999</c:v>
                </c:pt>
                <c:pt idx="210">
                  <c:v>-18.14988</c:v>
                </c:pt>
                <c:pt idx="211">
                  <c:v>-13.00854</c:v>
                </c:pt>
                <c:pt idx="212">
                  <c:v>-14.03393</c:v>
                </c:pt>
                <c:pt idx="213">
                  <c:v>-9.2016899999999993</c:v>
                </c:pt>
                <c:pt idx="214">
                  <c:v>-13.568720000000001</c:v>
                </c:pt>
                <c:pt idx="215">
                  <c:v>-10.897030000000001</c:v>
                </c:pt>
                <c:pt idx="216">
                  <c:v>-11.72587</c:v>
                </c:pt>
                <c:pt idx="217">
                  <c:v>-1.22349</c:v>
                </c:pt>
                <c:pt idx="218">
                  <c:v>1.4638800000000001</c:v>
                </c:pt>
                <c:pt idx="219">
                  <c:v>13.35181</c:v>
                </c:pt>
                <c:pt idx="220">
                  <c:v>10.6241</c:v>
                </c:pt>
                <c:pt idx="221">
                  <c:v>4.8735499999999998</c:v>
                </c:pt>
                <c:pt idx="222">
                  <c:v>-2.2124199999999998</c:v>
                </c:pt>
                <c:pt idx="223">
                  <c:v>-6.4530099999999999</c:v>
                </c:pt>
                <c:pt idx="224">
                  <c:v>-9.01511</c:v>
                </c:pt>
                <c:pt idx="225">
                  <c:v>-7.7487000000000004</c:v>
                </c:pt>
                <c:pt idx="226">
                  <c:v>-3.5405600000000002</c:v>
                </c:pt>
                <c:pt idx="227">
                  <c:v>7.1499999999999994E-2</c:v>
                </c:pt>
                <c:pt idx="228">
                  <c:v>-0.60119</c:v>
                </c:pt>
                <c:pt idx="229">
                  <c:v>6.4721000000000002</c:v>
                </c:pt>
                <c:pt idx="230">
                  <c:v>1.4840899999999999</c:v>
                </c:pt>
                <c:pt idx="231">
                  <c:v>-0.54915999999999998</c:v>
                </c:pt>
                <c:pt idx="232">
                  <c:v>-0.65725</c:v>
                </c:pt>
                <c:pt idx="233">
                  <c:v>-1.1675899999999999</c:v>
                </c:pt>
                <c:pt idx="234">
                  <c:v>-9.6722999999999999</c:v>
                </c:pt>
                <c:pt idx="235">
                  <c:v>-4.6839300000000001</c:v>
                </c:pt>
                <c:pt idx="236">
                  <c:v>0.28559000000000001</c:v>
                </c:pt>
                <c:pt idx="237">
                  <c:v>5.23332</c:v>
                </c:pt>
                <c:pt idx="238">
                  <c:v>11.418369999999999</c:v>
                </c:pt>
                <c:pt idx="239">
                  <c:v>11.16422</c:v>
                </c:pt>
                <c:pt idx="240">
                  <c:v>17.13336</c:v>
                </c:pt>
                <c:pt idx="241">
                  <c:v>1.37768</c:v>
                </c:pt>
                <c:pt idx="242">
                  <c:v>10.78219</c:v>
                </c:pt>
                <c:pt idx="243">
                  <c:v>7.4956699999999996</c:v>
                </c:pt>
                <c:pt idx="244">
                  <c:v>1.8709100000000001</c:v>
                </c:pt>
                <c:pt idx="24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54D-48E3-8FCE-0D7BC9DB35E6}"/>
            </c:ext>
          </c:extLst>
        </c:ser>
        <c:ser>
          <c:idx val="4"/>
          <c:order val="4"/>
          <c:tx>
            <c:strRef>
              <c:f>Sheet5!$F$1</c:f>
              <c:strCache>
                <c:ptCount val="1"/>
                <c:pt idx="0">
                  <c:v>CCMP Index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Sheet5!$F$2:$F$362</c:f>
              <c:numCache>
                <c:formatCode>General</c:formatCode>
                <c:ptCount val="361"/>
                <c:pt idx="0">
                  <c:v>1869.33105</c:v>
                </c:pt>
                <c:pt idx="1">
                  <c:v>2043.6107199999999</c:v>
                </c:pt>
                <c:pt idx="2">
                  <c:v>2088.5451699999999</c:v>
                </c:pt>
                <c:pt idx="3">
                  <c:v>2423.1581999999999</c:v>
                </c:pt>
                <c:pt idx="4">
                  <c:v>2339.9218799999999</c:v>
                </c:pt>
                <c:pt idx="5">
                  <c:v>2426.5932600000001</c:v>
                </c:pt>
                <c:pt idx="6">
                  <c:v>2675.89966</c:v>
                </c:pt>
                <c:pt idx="7">
                  <c:v>2656.8647500000002</c:v>
                </c:pt>
                <c:pt idx="8">
                  <c:v>2649.89185</c:v>
                </c:pt>
                <c:pt idx="9">
                  <c:v>2463.6230500000001</c:v>
                </c:pt>
                <c:pt idx="10">
                  <c:v>2607.4592299999999</c:v>
                </c:pt>
                <c:pt idx="11">
                  <c:v>2503.3854999999999</c:v>
                </c:pt>
                <c:pt idx="12">
                  <c:v>2473.44751</c:v>
                </c:pt>
                <c:pt idx="13">
                  <c:v>2339.4499500000002</c:v>
                </c:pt>
                <c:pt idx="14">
                  <c:v>2377.40942</c:v>
                </c:pt>
                <c:pt idx="15">
                  <c:v>2250.40283</c:v>
                </c:pt>
                <c:pt idx="16">
                  <c:v>2240.7292499999999</c:v>
                </c:pt>
                <c:pt idx="17">
                  <c:v>2219.1430700000001</c:v>
                </c:pt>
                <c:pt idx="18">
                  <c:v>2186.77783</c:v>
                </c:pt>
                <c:pt idx="19">
                  <c:v>2064.4321300000001</c:v>
                </c:pt>
                <c:pt idx="20">
                  <c:v>1836.0521200000001</c:v>
                </c:pt>
                <c:pt idx="21">
                  <c:v>1881.46021</c:v>
                </c:pt>
                <c:pt idx="22">
                  <c:v>1989.32935</c:v>
                </c:pt>
                <c:pt idx="23">
                  <c:v>1806.54187</c:v>
                </c:pt>
                <c:pt idx="24">
                  <c:v>1684.7356</c:v>
                </c:pt>
                <c:pt idx="25">
                  <c:v>1583.79529</c:v>
                </c:pt>
                <c:pt idx="26">
                  <c:v>1477.2800299999999</c:v>
                </c:pt>
                <c:pt idx="27">
                  <c:v>1266.23486</c:v>
                </c:pt>
                <c:pt idx="28">
                  <c:v>1420.11536</c:v>
                </c:pt>
                <c:pt idx="29">
                  <c:v>1523.6585700000001</c:v>
                </c:pt>
                <c:pt idx="30">
                  <c:v>1492.0156300000001</c:v>
                </c:pt>
                <c:pt idx="31">
                  <c:v>1437.52124</c:v>
                </c:pt>
                <c:pt idx="32">
                  <c:v>1371.32007</c:v>
                </c:pt>
                <c:pt idx="33">
                  <c:v>1319.32935</c:v>
                </c:pt>
                <c:pt idx="34">
                  <c:v>1312.86023</c:v>
                </c:pt>
                <c:pt idx="35">
                  <c:v>1350.5712900000001</c:v>
                </c:pt>
                <c:pt idx="36">
                  <c:v>1320.55359</c:v>
                </c:pt>
                <c:pt idx="37">
                  <c:v>1222.41833</c:v>
                </c:pt>
                <c:pt idx="38">
                  <c:v>1336.37158</c:v>
                </c:pt>
                <c:pt idx="39">
                  <c:v>1271.4194299999999</c:v>
                </c:pt>
                <c:pt idx="40">
                  <c:v>1236.50281</c:v>
                </c:pt>
                <c:pt idx="41">
                  <c:v>1192.0050000000001</c:v>
                </c:pt>
                <c:pt idx="42">
                  <c:v>1077.3031000000001</c:v>
                </c:pt>
                <c:pt idx="43">
                  <c:v>1200.6635699999999</c:v>
                </c:pt>
                <c:pt idx="44">
                  <c:v>1196.2917500000001</c:v>
                </c:pt>
                <c:pt idx="45">
                  <c:v>1327.67029</c:v>
                </c:pt>
                <c:pt idx="46">
                  <c:v>1338.8822</c:v>
                </c:pt>
                <c:pt idx="47">
                  <c:v>1261.2117900000001</c:v>
                </c:pt>
                <c:pt idx="48">
                  <c:v>1232.5585900000001</c:v>
                </c:pt>
                <c:pt idx="49">
                  <c:v>1220.4612999999999</c:v>
                </c:pt>
                <c:pt idx="50">
                  <c:v>1153.7739300000001</c:v>
                </c:pt>
                <c:pt idx="51">
                  <c:v>1153.2735600000001</c:v>
                </c:pt>
                <c:pt idx="52">
                  <c:v>1190.45605</c:v>
                </c:pt>
                <c:pt idx="53">
                  <c:v>1215.02478</c:v>
                </c:pt>
                <c:pt idx="54">
                  <c:v>1124.87402</c:v>
                </c:pt>
                <c:pt idx="55">
                  <c:v>1119.6540500000001</c:v>
                </c:pt>
                <c:pt idx="56">
                  <c:v>1093.6959199999999</c:v>
                </c:pt>
                <c:pt idx="57">
                  <c:v>1052.5833700000001</c:v>
                </c:pt>
                <c:pt idx="58">
                  <c:v>1040.6423299999999</c:v>
                </c:pt>
                <c:pt idx="59">
                  <c:v>1026.35205</c:v>
                </c:pt>
                <c:pt idx="60">
                  <c:v>989.49963000000002</c:v>
                </c:pt>
                <c:pt idx="61">
                  <c:v>999.80835000000002</c:v>
                </c:pt>
                <c:pt idx="62">
                  <c:v>973.03228999999999</c:v>
                </c:pt>
                <c:pt idx="63">
                  <c:v>948.92474000000004</c:v>
                </c:pt>
                <c:pt idx="64">
                  <c:v>933.61248999999998</c:v>
                </c:pt>
                <c:pt idx="65">
                  <c:v>896.23668999999995</c:v>
                </c:pt>
                <c:pt idx="66">
                  <c:v>855.13129000000004</c:v>
                </c:pt>
                <c:pt idx="67">
                  <c:v>844.58483999999999</c:v>
                </c:pt>
                <c:pt idx="68">
                  <c:v>820.71325999999999</c:v>
                </c:pt>
                <c:pt idx="69">
                  <c:v>842.51238999999998</c:v>
                </c:pt>
                <c:pt idx="70">
                  <c:v>824.98577999999998</c:v>
                </c:pt>
                <c:pt idx="71">
                  <c:v>815.92084</c:v>
                </c:pt>
                <c:pt idx="72">
                  <c:v>759.23883000000001</c:v>
                </c:pt>
                <c:pt idx="73">
                  <c:v>777.93822999999998</c:v>
                </c:pt>
                <c:pt idx="74">
                  <c:v>747.29596000000004</c:v>
                </c:pt>
                <c:pt idx="75">
                  <c:v>764.06140000000005</c:v>
                </c:pt>
                <c:pt idx="76">
                  <c:v>708.72069999999997</c:v>
                </c:pt>
                <c:pt idx="77">
                  <c:v>718.65686000000005</c:v>
                </c:pt>
                <c:pt idx="78">
                  <c:v>788.46875</c:v>
                </c:pt>
                <c:pt idx="79">
                  <c:v>806.43542000000002</c:v>
                </c:pt>
                <c:pt idx="80">
                  <c:v>796.69092000000001</c:v>
                </c:pt>
                <c:pt idx="81">
                  <c:v>719.76049999999998</c:v>
                </c:pt>
                <c:pt idx="82">
                  <c:v>747.5</c:v>
                </c:pt>
                <c:pt idx="83">
                  <c:v>809.91485999999998</c:v>
                </c:pt>
                <c:pt idx="84">
                  <c:v>784.82434000000001</c:v>
                </c:pt>
                <c:pt idx="85">
                  <c:v>799.57947000000001</c:v>
                </c:pt>
                <c:pt idx="86">
                  <c:v>776.76013</c:v>
                </c:pt>
                <c:pt idx="87">
                  <c:v>769.56885</c:v>
                </c:pt>
                <c:pt idx="88">
                  <c:v>780.68311000000006</c:v>
                </c:pt>
                <c:pt idx="89">
                  <c:v>722.43433000000005</c:v>
                </c:pt>
                <c:pt idx="90">
                  <c:v>740.32117000000005</c:v>
                </c:pt>
                <c:pt idx="91">
                  <c:v>750.18273999999997</c:v>
                </c:pt>
                <c:pt idx="92">
                  <c:v>721.63593000000003</c:v>
                </c:pt>
                <c:pt idx="93">
                  <c:v>697.26580999999999</c:v>
                </c:pt>
                <c:pt idx="94">
                  <c:v>712.68097</c:v>
                </c:pt>
                <c:pt idx="95">
                  <c:v>675.33178999999996</c:v>
                </c:pt>
                <c:pt idx="96">
                  <c:v>682.14691000000005</c:v>
                </c:pt>
                <c:pt idx="97">
                  <c:v>652.77148</c:v>
                </c:pt>
                <c:pt idx="98">
                  <c:v>630.04967999999997</c:v>
                </c:pt>
                <c:pt idx="99">
                  <c:v>645.03015000000005</c:v>
                </c:pt>
                <c:pt idx="100">
                  <c:v>664.39319</c:v>
                </c:pt>
                <c:pt idx="101">
                  <c:v>628.15472</c:v>
                </c:pt>
                <c:pt idx="102">
                  <c:v>641.05573000000004</c:v>
                </c:pt>
                <c:pt idx="103">
                  <c:v>620.34955000000002</c:v>
                </c:pt>
                <c:pt idx="104">
                  <c:v>595.47729000000004</c:v>
                </c:pt>
                <c:pt idx="105">
                  <c:v>569.17669999999998</c:v>
                </c:pt>
                <c:pt idx="106">
                  <c:v>536.95348999999999</c:v>
                </c:pt>
                <c:pt idx="107">
                  <c:v>543.42975000000001</c:v>
                </c:pt>
                <c:pt idx="108">
                  <c:v>503.84136999999998</c:v>
                </c:pt>
                <c:pt idx="109">
                  <c:v>513.18488000000002</c:v>
                </c:pt>
                <c:pt idx="110">
                  <c:v>490.62988000000001</c:v>
                </c:pt>
                <c:pt idx="111">
                  <c:v>479.75869999999998</c:v>
                </c:pt>
                <c:pt idx="112">
                  <c:v>460.71505999999999</c:v>
                </c:pt>
                <c:pt idx="113">
                  <c:v>457.51065</c:v>
                </c:pt>
                <c:pt idx="114">
                  <c:v>435.75409000000002</c:v>
                </c:pt>
                <c:pt idx="115">
                  <c:v>434.10928000000001</c:v>
                </c:pt>
                <c:pt idx="116">
                  <c:v>428.25232</c:v>
                </c:pt>
                <c:pt idx="117">
                  <c:v>452.91519</c:v>
                </c:pt>
                <c:pt idx="118">
                  <c:v>444.17496</c:v>
                </c:pt>
                <c:pt idx="119">
                  <c:v>421.56139999999999</c:v>
                </c:pt>
                <c:pt idx="120">
                  <c:v>420.76828</c:v>
                </c:pt>
                <c:pt idx="121">
                  <c:v>401.65719999999999</c:v>
                </c:pt>
                <c:pt idx="122">
                  <c:v>440.5181</c:v>
                </c:pt>
                <c:pt idx="123">
                  <c:v>448.53973000000002</c:v>
                </c:pt>
                <c:pt idx="124">
                  <c:v>426.41766000000001</c:v>
                </c:pt>
                <c:pt idx="125">
                  <c:v>399.26190000000003</c:v>
                </c:pt>
                <c:pt idx="126">
                  <c:v>362.23385999999999</c:v>
                </c:pt>
                <c:pt idx="127">
                  <c:v>364.92901999999998</c:v>
                </c:pt>
                <c:pt idx="128">
                  <c:v>376.29703000000001</c:v>
                </c:pt>
                <c:pt idx="129">
                  <c:v>328.56635</c:v>
                </c:pt>
                <c:pt idx="130">
                  <c:v>357.67565999999999</c:v>
                </c:pt>
                <c:pt idx="131">
                  <c:v>389.06671</c:v>
                </c:pt>
                <c:pt idx="132">
                  <c:v>392.10788000000002</c:v>
                </c:pt>
                <c:pt idx="133">
                  <c:v>403.06954999999999</c:v>
                </c:pt>
                <c:pt idx="134">
                  <c:v>409.85449</c:v>
                </c:pt>
                <c:pt idx="135">
                  <c:v>393.44747999999998</c:v>
                </c:pt>
                <c:pt idx="136">
                  <c:v>393.66039999999998</c:v>
                </c:pt>
                <c:pt idx="137">
                  <c:v>379.07736</c:v>
                </c:pt>
                <c:pt idx="138">
                  <c:v>370.70087000000001</c:v>
                </c:pt>
                <c:pt idx="139">
                  <c:v>343.26294000000001</c:v>
                </c:pt>
                <c:pt idx="140">
                  <c:v>344.89175</c:v>
                </c:pt>
                <c:pt idx="141">
                  <c:v>320.26614000000001</c:v>
                </c:pt>
                <c:pt idx="142">
                  <c:v>275.09402</c:v>
                </c:pt>
                <c:pt idx="143">
                  <c:v>300.05322000000001</c:v>
                </c:pt>
                <c:pt idx="144">
                  <c:v>274.24414000000002</c:v>
                </c:pt>
                <c:pt idx="145">
                  <c:v>300.46841000000001</c:v>
                </c:pt>
                <c:pt idx="146">
                  <c:v>336.69092000000001</c:v>
                </c:pt>
                <c:pt idx="147">
                  <c:v>325.47194999999999</c:v>
                </c:pt>
                <c:pt idx="148">
                  <c:v>297.13625999999999</c:v>
                </c:pt>
                <c:pt idx="149">
                  <c:v>281.00603999999998</c:v>
                </c:pt>
                <c:pt idx="150">
                  <c:v>302.61709999999999</c:v>
                </c:pt>
                <c:pt idx="151">
                  <c:v>280.5181</c:v>
                </c:pt>
                <c:pt idx="152">
                  <c:v>262.86550999999997</c:v>
                </c:pt>
                <c:pt idx="153">
                  <c:v>276.58267000000001</c:v>
                </c:pt>
                <c:pt idx="154">
                  <c:v>256.46911999999998</c:v>
                </c:pt>
                <c:pt idx="155">
                  <c:v>251.04684</c:v>
                </c:pt>
                <c:pt idx="156">
                  <c:v>225.59262000000001</c:v>
                </c:pt>
                <c:pt idx="157">
                  <c:v>214.82079999999999</c:v>
                </c:pt>
                <c:pt idx="158">
                  <c:v>204.70192</c:v>
                </c:pt>
                <c:pt idx="159">
                  <c:v>171.21895000000001</c:v>
                </c:pt>
                <c:pt idx="160">
                  <c:v>144.47125</c:v>
                </c:pt>
                <c:pt idx="161">
                  <c:v>161.96239</c:v>
                </c:pt>
                <c:pt idx="162">
                  <c:v>179.81369000000001</c:v>
                </c:pt>
                <c:pt idx="163">
                  <c:v>172.45741000000001</c:v>
                </c:pt>
                <c:pt idx="164">
                  <c:v>205.34952999999999</c:v>
                </c:pt>
                <c:pt idx="165">
                  <c:v>271.16394000000003</c:v>
                </c:pt>
                <c:pt idx="166">
                  <c:v>320.07098000000002</c:v>
                </c:pt>
                <c:pt idx="167">
                  <c:v>312.62421000000001</c:v>
                </c:pt>
                <c:pt idx="168">
                  <c:v>306.84528</c:v>
                </c:pt>
                <c:pt idx="169">
                  <c:v>347.5976</c:v>
                </c:pt>
                <c:pt idx="170">
                  <c:v>328.10503999999997</c:v>
                </c:pt>
                <c:pt idx="171">
                  <c:v>304.38254000000001</c:v>
                </c:pt>
                <c:pt idx="172">
                  <c:v>303.03052000000002</c:v>
                </c:pt>
                <c:pt idx="173">
                  <c:v>324.03478999999999</c:v>
                </c:pt>
                <c:pt idx="174">
                  <c:v>370.59616</c:v>
                </c:pt>
                <c:pt idx="175">
                  <c:v>372.13625999999999</c:v>
                </c:pt>
                <c:pt idx="176">
                  <c:v>407.29595999999998</c:v>
                </c:pt>
                <c:pt idx="177">
                  <c:v>379.32932</c:v>
                </c:pt>
                <c:pt idx="178">
                  <c:v>360.67421999999999</c:v>
                </c:pt>
                <c:pt idx="179">
                  <c:v>351.66253999999998</c:v>
                </c:pt>
                <c:pt idx="180">
                  <c:v>361.89319</c:v>
                </c:pt>
                <c:pt idx="181">
                  <c:v>362.12207000000001</c:v>
                </c:pt>
                <c:pt idx="182">
                  <c:v>348.02875</c:v>
                </c:pt>
                <c:pt idx="183">
                  <c:v>329.67352</c:v>
                </c:pt>
                <c:pt idx="184">
                  <c:v>328.69943000000001</c:v>
                </c:pt>
                <c:pt idx="185">
                  <c:v>337.17705999999998</c:v>
                </c:pt>
                <c:pt idx="186">
                  <c:v>328.54683999999997</c:v>
                </c:pt>
                <c:pt idx="187">
                  <c:v>331.47089</c:v>
                </c:pt>
                <c:pt idx="188">
                  <c:v>319.92725000000002</c:v>
                </c:pt>
                <c:pt idx="189">
                  <c:v>300.71505999999999</c:v>
                </c:pt>
                <c:pt idx="190">
                  <c:v>287.46451000000002</c:v>
                </c:pt>
                <c:pt idx="191">
                  <c:v>271.09118999999998</c:v>
                </c:pt>
                <c:pt idx="192">
                  <c:v>285.39566000000002</c:v>
                </c:pt>
                <c:pt idx="193">
                  <c:v>286.60043000000002</c:v>
                </c:pt>
                <c:pt idx="194">
                  <c:v>312.09546</c:v>
                </c:pt>
                <c:pt idx="195">
                  <c:v>315.15082000000001</c:v>
                </c:pt>
                <c:pt idx="196">
                  <c:v>304.78885000000002</c:v>
                </c:pt>
                <c:pt idx="197">
                  <c:v>309.12349999999998</c:v>
                </c:pt>
                <c:pt idx="198">
                  <c:v>291.29169000000002</c:v>
                </c:pt>
                <c:pt idx="199">
                  <c:v>296.17104999999998</c:v>
                </c:pt>
                <c:pt idx="200">
                  <c:v>276.20654000000002</c:v>
                </c:pt>
                <c:pt idx="201">
                  <c:v>281.77609000000001</c:v>
                </c:pt>
                <c:pt idx="202">
                  <c:v>281.84705000000002</c:v>
                </c:pt>
                <c:pt idx="203">
                  <c:v>287.65613000000002</c:v>
                </c:pt>
                <c:pt idx="204">
                  <c:v>264.96805000000001</c:v>
                </c:pt>
                <c:pt idx="205">
                  <c:v>266.96593999999999</c:v>
                </c:pt>
                <c:pt idx="206">
                  <c:v>240.9599</c:v>
                </c:pt>
                <c:pt idx="207">
                  <c:v>254.72497999999999</c:v>
                </c:pt>
                <c:pt idx="208">
                  <c:v>264.03832999999997</c:v>
                </c:pt>
                <c:pt idx="209">
                  <c:v>265.93506000000002</c:v>
                </c:pt>
                <c:pt idx="210">
                  <c:v>285.99005</c:v>
                </c:pt>
                <c:pt idx="211">
                  <c:v>272.03867000000002</c:v>
                </c:pt>
                <c:pt idx="212">
                  <c:v>250.42406</c:v>
                </c:pt>
                <c:pt idx="213">
                  <c:v>236.55785</c:v>
                </c:pt>
                <c:pt idx="214">
                  <c:v>226.13556</c:v>
                </c:pt>
                <c:pt idx="215">
                  <c:v>234.87578999999999</c:v>
                </c:pt>
                <c:pt idx="216">
                  <c:v>263.34102999999999</c:v>
                </c:pt>
                <c:pt idx="217">
                  <c:v>252.50887</c:v>
                </c:pt>
                <c:pt idx="218">
                  <c:v>240.69376</c:v>
                </c:pt>
                <c:pt idx="219">
                  <c:v>253.83606</c:v>
                </c:pt>
                <c:pt idx="220">
                  <c:v>260.15258999999998</c:v>
                </c:pt>
                <c:pt idx="221">
                  <c:v>266.59866</c:v>
                </c:pt>
                <c:pt idx="222">
                  <c:v>255.45955000000001</c:v>
                </c:pt>
                <c:pt idx="223">
                  <c:v>247.81049999999999</c:v>
                </c:pt>
                <c:pt idx="224">
                  <c:v>242.83357000000001</c:v>
                </c:pt>
                <c:pt idx="225">
                  <c:v>217.0582</c:v>
                </c:pt>
                <c:pt idx="226">
                  <c:v>221.2296</c:v>
                </c:pt>
                <c:pt idx="227">
                  <c:v>207.84599</c:v>
                </c:pt>
                <c:pt idx="228">
                  <c:v>187.93471</c:v>
                </c:pt>
                <c:pt idx="229">
                  <c:v>183.16359</c:v>
                </c:pt>
                <c:pt idx="230">
                  <c:v>159.81369000000001</c:v>
                </c:pt>
                <c:pt idx="231">
                  <c:v>137.96486999999999</c:v>
                </c:pt>
                <c:pt idx="232">
                  <c:v>137.31725</c:v>
                </c:pt>
                <c:pt idx="233">
                  <c:v>134.37011999999999</c:v>
                </c:pt>
                <c:pt idx="234">
                  <c:v>136.96062000000001</c:v>
                </c:pt>
                <c:pt idx="235">
                  <c:v>162.38112000000001</c:v>
                </c:pt>
                <c:pt idx="236">
                  <c:v>135.93861000000001</c:v>
                </c:pt>
                <c:pt idx="237">
                  <c:v>107.95954999999999</c:v>
                </c:pt>
                <c:pt idx="238">
                  <c:v>133.29489000000001</c:v>
                </c:pt>
                <c:pt idx="239">
                  <c:v>135.67424</c:v>
                </c:pt>
                <c:pt idx="240">
                  <c:v>159.61852999999999</c:v>
                </c:pt>
                <c:pt idx="241">
                  <c:v>186.68027000000001</c:v>
                </c:pt>
                <c:pt idx="242">
                  <c:v>199.54400999999999</c:v>
                </c:pt>
                <c:pt idx="243">
                  <c:v>227.42194000000001</c:v>
                </c:pt>
                <c:pt idx="244">
                  <c:v>207.21967000000001</c:v>
                </c:pt>
                <c:pt idx="245">
                  <c:v>243.15648999999999</c:v>
                </c:pt>
                <c:pt idx="246">
                  <c:v>246.06103999999999</c:v>
                </c:pt>
                <c:pt idx="247">
                  <c:v>242.54436000000001</c:v>
                </c:pt>
                <c:pt idx="248">
                  <c:v>199.89354</c:v>
                </c:pt>
                <c:pt idx="249">
                  <c:v>165.93329</c:v>
                </c:pt>
                <c:pt idx="250">
                  <c:v>220.3389</c:v>
                </c:pt>
                <c:pt idx="251">
                  <c:v>259.67529000000002</c:v>
                </c:pt>
                <c:pt idx="252">
                  <c:v>283.47055</c:v>
                </c:pt>
                <c:pt idx="253">
                  <c:v>274.46593999999999</c:v>
                </c:pt>
                <c:pt idx="254">
                  <c:v>275.48617999999999</c:v>
                </c:pt>
                <c:pt idx="255">
                  <c:v>226.51881</c:v>
                </c:pt>
                <c:pt idx="256">
                  <c:v>281.80092999999999</c:v>
                </c:pt>
                <c:pt idx="257">
                  <c:v>391.96771000000001</c:v>
                </c:pt>
                <c:pt idx="258">
                  <c:v>338.34634</c:v>
                </c:pt>
                <c:pt idx="259">
                  <c:v>360.95278999999999</c:v>
                </c:pt>
                <c:pt idx="260">
                  <c:v>497.87616000000003</c:v>
                </c:pt>
                <c:pt idx="261">
                  <c:v>551.67138999999997</c:v>
                </c:pt>
                <c:pt idx="262">
                  <c:v>646.33605999999997</c:v>
                </c:pt>
                <c:pt idx="263">
                  <c:v>568.38007000000005</c:v>
                </c:pt>
                <c:pt idx="264">
                  <c:v>603.71007999999995</c:v>
                </c:pt>
                <c:pt idx="265">
                  <c:v>503.42617999999999</c:v>
                </c:pt>
                <c:pt idx="266">
                  <c:v>585</c:v>
                </c:pt>
                <c:pt idx="267">
                  <c:v>711.36090000000002</c:v>
                </c:pt>
                <c:pt idx="268">
                  <c:v>733.33745999999996</c:v>
                </c:pt>
                <c:pt idx="269">
                  <c:v>599.13946999999996</c:v>
                </c:pt>
                <c:pt idx="270">
                  <c:v>622.02094</c:v>
                </c:pt>
                <c:pt idx="271">
                  <c:v>491.93752999999998</c:v>
                </c:pt>
                <c:pt idx="272">
                  <c:v>426.33605999999997</c:v>
                </c:pt>
                <c:pt idx="273">
                  <c:v>387.25335999999999</c:v>
                </c:pt>
                <c:pt idx="274">
                  <c:v>386.04507000000001</c:v>
                </c:pt>
                <c:pt idx="275">
                  <c:v>368.14938000000001</c:v>
                </c:pt>
                <c:pt idx="276">
                  <c:v>376.60043000000002</c:v>
                </c:pt>
                <c:pt idx="277">
                  <c:v>338.34634</c:v>
                </c:pt>
                <c:pt idx="278">
                  <c:v>351.17989999999998</c:v>
                </c:pt>
                <c:pt idx="279">
                  <c:v>336.72818000000001</c:v>
                </c:pt>
                <c:pt idx="280">
                  <c:v>305.96701000000002</c:v>
                </c:pt>
                <c:pt idx="281">
                  <c:v>344.62207000000001</c:v>
                </c:pt>
                <c:pt idx="282">
                  <c:v>289.05074999999999</c:v>
                </c:pt>
                <c:pt idx="283">
                  <c:v>245.90844999999999</c:v>
                </c:pt>
                <c:pt idx="284">
                  <c:v>214.29915</c:v>
                </c:pt>
                <c:pt idx="285">
                  <c:v>200.53937999999999</c:v>
                </c:pt>
                <c:pt idx="286">
                  <c:v>166.01311999999999</c:v>
                </c:pt>
                <c:pt idx="287">
                  <c:v>232.21967000000001</c:v>
                </c:pt>
                <c:pt idx="288">
                  <c:v>236.18523999999999</c:v>
                </c:pt>
                <c:pt idx="289">
                  <c:v>215.62633</c:v>
                </c:pt>
                <c:pt idx="290">
                  <c:v>231.51348999999999</c:v>
                </c:pt>
                <c:pt idx="291">
                  <c:v>225.70617999999999</c:v>
                </c:pt>
                <c:pt idx="292">
                  <c:v>214.14301</c:v>
                </c:pt>
                <c:pt idx="293">
                  <c:v>187.32434000000001</c:v>
                </c:pt>
                <c:pt idx="294">
                  <c:v>178.62845999999999</c:v>
                </c:pt>
                <c:pt idx="295">
                  <c:v>183.98688000000001</c:v>
                </c:pt>
                <c:pt idx="296">
                  <c:v>182.75549000000001</c:v>
                </c:pt>
                <c:pt idx="297">
                  <c:v>199.09332000000001</c:v>
                </c:pt>
                <c:pt idx="298">
                  <c:v>181.63946999999999</c:v>
                </c:pt>
                <c:pt idx="299">
                  <c:v>182.79098999999999</c:v>
                </c:pt>
                <c:pt idx="300">
                  <c:v>155.86762999999999</c:v>
                </c:pt>
                <c:pt idx="301">
                  <c:v>148.4599</c:v>
                </c:pt>
                <c:pt idx="302">
                  <c:v>123.69765</c:v>
                </c:pt>
                <c:pt idx="303">
                  <c:v>116.76721000000001</c:v>
                </c:pt>
                <c:pt idx="304">
                  <c:v>132.25691</c:v>
                </c:pt>
                <c:pt idx="305">
                  <c:v>144.8279</c:v>
                </c:pt>
                <c:pt idx="306">
                  <c:v>129.06847999999999</c:v>
                </c:pt>
                <c:pt idx="307">
                  <c:v>129.34882999999999</c:v>
                </c:pt>
                <c:pt idx="308">
                  <c:v>116.73350000000001</c:v>
                </c:pt>
                <c:pt idx="309">
                  <c:v>117.69163</c:v>
                </c:pt>
                <c:pt idx="310">
                  <c:v>102.53726</c:v>
                </c:pt>
                <c:pt idx="311">
                  <c:v>91.731729999999999</c:v>
                </c:pt>
                <c:pt idx="312">
                  <c:v>110.25905</c:v>
                </c:pt>
                <c:pt idx="313">
                  <c:v>120.62456</c:v>
                </c:pt>
                <c:pt idx="314">
                  <c:v>111.23492</c:v>
                </c:pt>
                <c:pt idx="315">
                  <c:v>95.41874</c:v>
                </c:pt>
                <c:pt idx="316">
                  <c:v>95.182749999999999</c:v>
                </c:pt>
                <c:pt idx="317">
                  <c:v>88.039389999999997</c:v>
                </c:pt>
                <c:pt idx="318">
                  <c:v>86.682040000000001</c:v>
                </c:pt>
                <c:pt idx="319">
                  <c:v>87.93826</c:v>
                </c:pt>
                <c:pt idx="320">
                  <c:v>83.828959999999995</c:v>
                </c:pt>
                <c:pt idx="321">
                  <c:v>85.156139999999994</c:v>
                </c:pt>
                <c:pt idx="322">
                  <c:v>80.998930000000001</c:v>
                </c:pt>
                <c:pt idx="323">
                  <c:v>77.645489999999995</c:v>
                </c:pt>
                <c:pt idx="324">
                  <c:v>65.622780000000006</c:v>
                </c:pt>
                <c:pt idx="325">
                  <c:v>53.403120000000001</c:v>
                </c:pt>
                <c:pt idx="326">
                  <c:v>49.748049999999999</c:v>
                </c:pt>
                <c:pt idx="327">
                  <c:v>44.99823</c:v>
                </c:pt>
                <c:pt idx="328">
                  <c:v>40.833919999999999</c:v>
                </c:pt>
                <c:pt idx="329">
                  <c:v>33.995739999999998</c:v>
                </c:pt>
                <c:pt idx="330">
                  <c:v>33.420859999999998</c:v>
                </c:pt>
                <c:pt idx="331">
                  <c:v>33.12988</c:v>
                </c:pt>
                <c:pt idx="332">
                  <c:v>37.950679999999998</c:v>
                </c:pt>
                <c:pt idx="333">
                  <c:v>35.60859</c:v>
                </c:pt>
                <c:pt idx="334">
                  <c:v>35.844569999999997</c:v>
                </c:pt>
                <c:pt idx="335">
                  <c:v>28.133430000000001</c:v>
                </c:pt>
                <c:pt idx="336">
                  <c:v>25.259049999999998</c:v>
                </c:pt>
                <c:pt idx="337">
                  <c:v>30.445350000000001</c:v>
                </c:pt>
                <c:pt idx="338">
                  <c:v>30.205819999999999</c:v>
                </c:pt>
                <c:pt idx="339">
                  <c:v>31.912700000000001</c:v>
                </c:pt>
                <c:pt idx="340">
                  <c:v>40.613909999999997</c:v>
                </c:pt>
                <c:pt idx="341">
                  <c:v>42.028030000000001</c:v>
                </c:pt>
                <c:pt idx="342">
                  <c:v>37.828249999999997</c:v>
                </c:pt>
                <c:pt idx="343">
                  <c:v>33.8538</c:v>
                </c:pt>
                <c:pt idx="344">
                  <c:v>38.26473</c:v>
                </c:pt>
                <c:pt idx="345">
                  <c:v>35.340670000000003</c:v>
                </c:pt>
                <c:pt idx="346">
                  <c:v>31.802700000000002</c:v>
                </c:pt>
                <c:pt idx="347">
                  <c:v>25.035489999999999</c:v>
                </c:pt>
                <c:pt idx="348">
                  <c:v>24.90241</c:v>
                </c:pt>
                <c:pt idx="349">
                  <c:v>24.2956</c:v>
                </c:pt>
                <c:pt idx="350">
                  <c:v>17.356280000000002</c:v>
                </c:pt>
                <c:pt idx="351">
                  <c:v>22.450320000000001</c:v>
                </c:pt>
                <c:pt idx="352">
                  <c:v>19.015260000000001</c:v>
                </c:pt>
                <c:pt idx="353">
                  <c:v>23.552160000000001</c:v>
                </c:pt>
                <c:pt idx="354">
                  <c:v>20.11178</c:v>
                </c:pt>
                <c:pt idx="355">
                  <c:v>15.814410000000001</c:v>
                </c:pt>
                <c:pt idx="356">
                  <c:v>7.3757999999999999</c:v>
                </c:pt>
                <c:pt idx="357">
                  <c:v>3.4900600000000002</c:v>
                </c:pt>
                <c:pt idx="358">
                  <c:v>-8.5169999999999996E-2</c:v>
                </c:pt>
                <c:pt idx="359">
                  <c:v>3.0571299999999999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54D-48E3-8FCE-0D7BC9DB35E6}"/>
            </c:ext>
          </c:extLst>
        </c:ser>
        <c:ser>
          <c:idx val="5"/>
          <c:order val="5"/>
          <c:tx>
            <c:strRef>
              <c:f>Sheet5!$G$1</c:f>
              <c:strCache>
                <c:ptCount val="1"/>
                <c:pt idx="0">
                  <c:v>NKY Index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Sheet5!$G$2:$G$362</c:f>
              <c:numCache>
                <c:formatCode>General</c:formatCode>
                <c:ptCount val="361"/>
                <c:pt idx="0">
                  <c:v>56.006630000000001</c:v>
                </c:pt>
                <c:pt idx="1">
                  <c:v>67.449380000000005</c:v>
                </c:pt>
                <c:pt idx="2">
                  <c:v>61.753219999999999</c:v>
                </c:pt>
                <c:pt idx="3">
                  <c:v>80.593950000000007</c:v>
                </c:pt>
                <c:pt idx="4">
                  <c:v>81.838809999999995</c:v>
                </c:pt>
                <c:pt idx="5">
                  <c:v>85.063829999999996</c:v>
                </c:pt>
                <c:pt idx="6">
                  <c:v>97.244470000000007</c:v>
                </c:pt>
                <c:pt idx="7">
                  <c:v>94.087720000000004</c:v>
                </c:pt>
                <c:pt idx="8">
                  <c:v>99.827309999999997</c:v>
                </c:pt>
                <c:pt idx="9">
                  <c:v>108.54407999999999</c:v>
                </c:pt>
                <c:pt idx="10">
                  <c:v>101.55095</c:v>
                </c:pt>
                <c:pt idx="11">
                  <c:v>96.088970000000003</c:v>
                </c:pt>
                <c:pt idx="12">
                  <c:v>104.50512999999999</c:v>
                </c:pt>
                <c:pt idx="13">
                  <c:v>108.00663</c:v>
                </c:pt>
                <c:pt idx="14">
                  <c:v>108.00663</c:v>
                </c:pt>
                <c:pt idx="15">
                  <c:v>108.1553</c:v>
                </c:pt>
                <c:pt idx="16">
                  <c:v>114.30991</c:v>
                </c:pt>
                <c:pt idx="17">
                  <c:v>108.48421</c:v>
                </c:pt>
                <c:pt idx="18">
                  <c:v>109.73672000000001</c:v>
                </c:pt>
                <c:pt idx="19">
                  <c:v>99.999279999999999</c:v>
                </c:pt>
                <c:pt idx="20">
                  <c:v>73.232550000000003</c:v>
                </c:pt>
                <c:pt idx="21">
                  <c:v>73.359579999999994</c:v>
                </c:pt>
                <c:pt idx="22">
                  <c:v>72.546260000000004</c:v>
                </c:pt>
                <c:pt idx="23">
                  <c:v>61.854370000000003</c:v>
                </c:pt>
                <c:pt idx="24">
                  <c:v>63.098010000000002</c:v>
                </c:pt>
                <c:pt idx="25">
                  <c:v>60.125619999999998</c:v>
                </c:pt>
                <c:pt idx="26">
                  <c:v>49.0152</c:v>
                </c:pt>
                <c:pt idx="27">
                  <c:v>38.493299999999998</c:v>
                </c:pt>
                <c:pt idx="28">
                  <c:v>54.245869999999996</c:v>
                </c:pt>
                <c:pt idx="29">
                  <c:v>68.884569999999997</c:v>
                </c:pt>
                <c:pt idx="30">
                  <c:v>71.426959999999994</c:v>
                </c:pt>
                <c:pt idx="31">
                  <c:v>68.011700000000005</c:v>
                </c:pt>
                <c:pt idx="32">
                  <c:v>67.540229999999994</c:v>
                </c:pt>
                <c:pt idx="33">
                  <c:v>58.731740000000002</c:v>
                </c:pt>
                <c:pt idx="34">
                  <c:v>53.602449999999997</c:v>
                </c:pt>
                <c:pt idx="35">
                  <c:v>56.385959999999997</c:v>
                </c:pt>
                <c:pt idx="36">
                  <c:v>55.618720000000003</c:v>
                </c:pt>
                <c:pt idx="37">
                  <c:v>49.794879999999999</c:v>
                </c:pt>
                <c:pt idx="38">
                  <c:v>57.4086</c:v>
                </c:pt>
                <c:pt idx="39">
                  <c:v>51.059190000000001</c:v>
                </c:pt>
                <c:pt idx="40">
                  <c:v>51.570520000000002</c:v>
                </c:pt>
                <c:pt idx="41">
                  <c:v>50.63129</c:v>
                </c:pt>
                <c:pt idx="42">
                  <c:v>43.039709999999999</c:v>
                </c:pt>
                <c:pt idx="43">
                  <c:v>55.196289999999998</c:v>
                </c:pt>
                <c:pt idx="44">
                  <c:v>53.00074</c:v>
                </c:pt>
                <c:pt idx="45">
                  <c:v>67.685919999999996</c:v>
                </c:pt>
                <c:pt idx="46">
                  <c:v>62.424909999999997</c:v>
                </c:pt>
                <c:pt idx="47">
                  <c:v>59.18085</c:v>
                </c:pt>
                <c:pt idx="48">
                  <c:v>58.871420000000001</c:v>
                </c:pt>
                <c:pt idx="49">
                  <c:v>61.106729999999999</c:v>
                </c:pt>
                <c:pt idx="50">
                  <c:v>62.514229999999998</c:v>
                </c:pt>
                <c:pt idx="51">
                  <c:v>59.375839999999997</c:v>
                </c:pt>
                <c:pt idx="52">
                  <c:v>63.153210000000001</c:v>
                </c:pt>
                <c:pt idx="53">
                  <c:v>66.661680000000004</c:v>
                </c:pt>
                <c:pt idx="54">
                  <c:v>59.558410000000002</c:v>
                </c:pt>
                <c:pt idx="55">
                  <c:v>59.377290000000002</c:v>
                </c:pt>
                <c:pt idx="56">
                  <c:v>52.785510000000002</c:v>
                </c:pt>
                <c:pt idx="57">
                  <c:v>42.625549999999997</c:v>
                </c:pt>
                <c:pt idx="58">
                  <c:v>40.737349999999999</c:v>
                </c:pt>
                <c:pt idx="59">
                  <c:v>42.399439999999998</c:v>
                </c:pt>
                <c:pt idx="60">
                  <c:v>40.700839999999999</c:v>
                </c:pt>
                <c:pt idx="61">
                  <c:v>40.106949999999998</c:v>
                </c:pt>
                <c:pt idx="62">
                  <c:v>35.949860000000001</c:v>
                </c:pt>
                <c:pt idx="63">
                  <c:v>34.046289999999999</c:v>
                </c:pt>
                <c:pt idx="64">
                  <c:v>34.770269999999996</c:v>
                </c:pt>
                <c:pt idx="65">
                  <c:v>32.963830000000002</c:v>
                </c:pt>
                <c:pt idx="66">
                  <c:v>29.308450000000001</c:v>
                </c:pt>
                <c:pt idx="67">
                  <c:v>26.58053</c:v>
                </c:pt>
                <c:pt idx="68">
                  <c:v>30.960339999999999</c:v>
                </c:pt>
                <c:pt idx="69">
                  <c:v>27.97045</c:v>
                </c:pt>
                <c:pt idx="70">
                  <c:v>29.021180000000001</c:v>
                </c:pt>
                <c:pt idx="71">
                  <c:v>27.7409</c:v>
                </c:pt>
                <c:pt idx="72">
                  <c:v>19.105149999999998</c:v>
                </c:pt>
                <c:pt idx="73">
                  <c:v>22.872890000000002</c:v>
                </c:pt>
                <c:pt idx="74">
                  <c:v>21.383120000000002</c:v>
                </c:pt>
                <c:pt idx="75">
                  <c:v>17.544270000000001</c:v>
                </c:pt>
                <c:pt idx="76">
                  <c:v>11.98268</c:v>
                </c:pt>
                <c:pt idx="77">
                  <c:v>14.28797</c:v>
                </c:pt>
                <c:pt idx="78">
                  <c:v>24.524429999999999</c:v>
                </c:pt>
                <c:pt idx="79">
                  <c:v>26.529409999999999</c:v>
                </c:pt>
                <c:pt idx="80">
                  <c:v>24.754470000000001</c:v>
                </c:pt>
                <c:pt idx="81">
                  <c:v>14.652240000000001</c:v>
                </c:pt>
                <c:pt idx="82">
                  <c:v>22.935040000000001</c:v>
                </c:pt>
                <c:pt idx="83">
                  <c:v>31.014309999999998</c:v>
                </c:pt>
                <c:pt idx="84">
                  <c:v>30.751449999999998</c:v>
                </c:pt>
                <c:pt idx="85">
                  <c:v>30.736640000000001</c:v>
                </c:pt>
                <c:pt idx="86">
                  <c:v>28.730589999999999</c:v>
                </c:pt>
                <c:pt idx="87">
                  <c:v>26.349489999999999</c:v>
                </c:pt>
                <c:pt idx="88">
                  <c:v>23.875509999999998</c:v>
                </c:pt>
                <c:pt idx="89">
                  <c:v>18.772749999999998</c:v>
                </c:pt>
                <c:pt idx="90">
                  <c:v>15.26741</c:v>
                </c:pt>
                <c:pt idx="91">
                  <c:v>16.056010000000001</c:v>
                </c:pt>
                <c:pt idx="92">
                  <c:v>15.494680000000001</c:v>
                </c:pt>
                <c:pt idx="93">
                  <c:v>16.377960000000002</c:v>
                </c:pt>
                <c:pt idx="94">
                  <c:v>16.99558</c:v>
                </c:pt>
                <c:pt idx="95">
                  <c:v>19.842980000000001</c:v>
                </c:pt>
                <c:pt idx="96">
                  <c:v>18.115590000000001</c:v>
                </c:pt>
                <c:pt idx="97">
                  <c:v>13.440200000000001</c:v>
                </c:pt>
                <c:pt idx="98">
                  <c:v>10.50436</c:v>
                </c:pt>
                <c:pt idx="99">
                  <c:v>13.5167</c:v>
                </c:pt>
                <c:pt idx="100">
                  <c:v>14.731199999999999</c:v>
                </c:pt>
                <c:pt idx="101">
                  <c:v>15.118639999999999</c:v>
                </c:pt>
                <c:pt idx="102">
                  <c:v>22.334900000000001</c:v>
                </c:pt>
                <c:pt idx="103">
                  <c:v>20.615659999999998</c:v>
                </c:pt>
                <c:pt idx="104">
                  <c:v>15.0007</c:v>
                </c:pt>
                <c:pt idx="105">
                  <c:v>16.14509</c:v>
                </c:pt>
                <c:pt idx="106">
                  <c:v>7.5727599999999997</c:v>
                </c:pt>
                <c:pt idx="107">
                  <c:v>9.6952200000000008</c:v>
                </c:pt>
                <c:pt idx="108">
                  <c:v>8.6513200000000001</c:v>
                </c:pt>
                <c:pt idx="109">
                  <c:v>7.7530400000000004</c:v>
                </c:pt>
                <c:pt idx="110">
                  <c:v>12.14151</c:v>
                </c:pt>
                <c:pt idx="111">
                  <c:v>3.8292700000000002</c:v>
                </c:pt>
                <c:pt idx="112">
                  <c:v>-1.25451</c:v>
                </c:pt>
                <c:pt idx="113">
                  <c:v>-3.7648000000000001</c:v>
                </c:pt>
                <c:pt idx="114">
                  <c:v>-4.7106899999999996</c:v>
                </c:pt>
                <c:pt idx="115">
                  <c:v>-9.6759000000000004</c:v>
                </c:pt>
                <c:pt idx="116">
                  <c:v>-11.77172</c:v>
                </c:pt>
                <c:pt idx="117">
                  <c:v>-10.17506</c:v>
                </c:pt>
                <c:pt idx="118">
                  <c:v>-10.93858</c:v>
                </c:pt>
                <c:pt idx="119">
                  <c:v>-12.184900000000001</c:v>
                </c:pt>
                <c:pt idx="120">
                  <c:v>-10.94032</c:v>
                </c:pt>
                <c:pt idx="121">
                  <c:v>-14.02047</c:v>
                </c:pt>
                <c:pt idx="122">
                  <c:v>-6.6290100000000001</c:v>
                </c:pt>
                <c:pt idx="123">
                  <c:v>-3.7079200000000001</c:v>
                </c:pt>
                <c:pt idx="124">
                  <c:v>-5.2919700000000001</c:v>
                </c:pt>
                <c:pt idx="125">
                  <c:v>-8.9555799999999994</c:v>
                </c:pt>
                <c:pt idx="126">
                  <c:v>-13.341390000000001</c:v>
                </c:pt>
                <c:pt idx="127">
                  <c:v>-14.20032</c:v>
                </c:pt>
                <c:pt idx="128">
                  <c:v>-9.01281</c:v>
                </c:pt>
                <c:pt idx="129">
                  <c:v>-11.0044</c:v>
                </c:pt>
                <c:pt idx="130">
                  <c:v>-7.6547099999999997</c:v>
                </c:pt>
                <c:pt idx="131">
                  <c:v>0.53030999999999995</c:v>
                </c:pt>
                <c:pt idx="132">
                  <c:v>-3.8534899999999999</c:v>
                </c:pt>
                <c:pt idx="133">
                  <c:v>-5.9624699999999997</c:v>
                </c:pt>
                <c:pt idx="134">
                  <c:v>-4.7067800000000002</c:v>
                </c:pt>
                <c:pt idx="135">
                  <c:v>-7.0694499999999998</c:v>
                </c:pt>
                <c:pt idx="136">
                  <c:v>2.4206400000000001</c:v>
                </c:pt>
                <c:pt idx="137">
                  <c:v>-1.44668</c:v>
                </c:pt>
                <c:pt idx="138">
                  <c:v>-1.2562599999999999</c:v>
                </c:pt>
                <c:pt idx="139">
                  <c:v>-6.2193500000000004</c:v>
                </c:pt>
                <c:pt idx="140">
                  <c:v>-9.7855799999999995</c:v>
                </c:pt>
                <c:pt idx="141">
                  <c:v>-11.41799</c:v>
                </c:pt>
                <c:pt idx="142">
                  <c:v>-17.218119999999999</c:v>
                </c:pt>
                <c:pt idx="143">
                  <c:v>-12.95884</c:v>
                </c:pt>
                <c:pt idx="144">
                  <c:v>-16.419720000000002</c:v>
                </c:pt>
                <c:pt idx="145">
                  <c:v>-15.41568</c:v>
                </c:pt>
                <c:pt idx="146">
                  <c:v>-7.2199</c:v>
                </c:pt>
                <c:pt idx="147">
                  <c:v>-6.3493500000000003</c:v>
                </c:pt>
                <c:pt idx="148">
                  <c:v>-10.071730000000001</c:v>
                </c:pt>
                <c:pt idx="149">
                  <c:v>-11.063800000000001</c:v>
                </c:pt>
                <c:pt idx="150">
                  <c:v>-9.9170999999999996</c:v>
                </c:pt>
                <c:pt idx="151">
                  <c:v>-14.560600000000001</c:v>
                </c:pt>
                <c:pt idx="152">
                  <c:v>-12.0212</c:v>
                </c:pt>
                <c:pt idx="153">
                  <c:v>-10.840680000000001</c:v>
                </c:pt>
                <c:pt idx="154">
                  <c:v>-10.81202</c:v>
                </c:pt>
                <c:pt idx="155">
                  <c:v>-13.640040000000001</c:v>
                </c:pt>
                <c:pt idx="156">
                  <c:v>-18.418949999999999</c:v>
                </c:pt>
                <c:pt idx="157">
                  <c:v>-21.394500000000001</c:v>
                </c:pt>
                <c:pt idx="158">
                  <c:v>-29.557110000000002</c:v>
                </c:pt>
                <c:pt idx="159">
                  <c:v>-35.591639999999998</c:v>
                </c:pt>
                <c:pt idx="160">
                  <c:v>-39.036360000000002</c:v>
                </c:pt>
                <c:pt idx="161">
                  <c:v>-29.858229999999999</c:v>
                </c:pt>
                <c:pt idx="162">
                  <c:v>-22.608260000000001</c:v>
                </c:pt>
                <c:pt idx="163">
                  <c:v>-29.71895</c:v>
                </c:pt>
                <c:pt idx="164">
                  <c:v>-31.123339999999999</c:v>
                </c:pt>
                <c:pt idx="165">
                  <c:v>-16.331150000000001</c:v>
                </c:pt>
                <c:pt idx="166">
                  <c:v>-5.1720600000000001</c:v>
                </c:pt>
                <c:pt idx="167">
                  <c:v>-2.24844</c:v>
                </c:pt>
                <c:pt idx="168">
                  <c:v>0.17634</c:v>
                </c:pt>
                <c:pt idx="169">
                  <c:v>7.2221700000000002</c:v>
                </c:pt>
                <c:pt idx="170">
                  <c:v>4.7100099999999996</c:v>
                </c:pt>
                <c:pt idx="171">
                  <c:v>-1.02641</c:v>
                </c:pt>
                <c:pt idx="172">
                  <c:v>3.00075</c:v>
                </c:pt>
                <c:pt idx="173">
                  <c:v>0.76458999999999999</c:v>
                </c:pt>
                <c:pt idx="174">
                  <c:v>7.0822700000000003</c:v>
                </c:pt>
                <c:pt idx="175">
                  <c:v>11.600210000000001</c:v>
                </c:pt>
                <c:pt idx="176">
                  <c:v>14.65517</c:v>
                </c:pt>
                <c:pt idx="177">
                  <c:v>15.37501</c:v>
                </c:pt>
                <c:pt idx="178">
                  <c:v>12.785880000000001</c:v>
                </c:pt>
                <c:pt idx="179">
                  <c:v>14.16329</c:v>
                </c:pt>
                <c:pt idx="180">
                  <c:v>16.11553</c:v>
                </c:pt>
                <c:pt idx="181">
                  <c:v>15.79659</c:v>
                </c:pt>
                <c:pt idx="182">
                  <c:v>14.646850000000001</c:v>
                </c:pt>
                <c:pt idx="183">
                  <c:v>16.005880000000001</c:v>
                </c:pt>
                <c:pt idx="184">
                  <c:v>17.33126</c:v>
                </c:pt>
                <c:pt idx="185">
                  <c:v>13.445539999999999</c:v>
                </c:pt>
                <c:pt idx="186">
                  <c:v>14.14471</c:v>
                </c:pt>
                <c:pt idx="187">
                  <c:v>10.961320000000001</c:v>
                </c:pt>
                <c:pt idx="188">
                  <c:v>10.86561</c:v>
                </c:pt>
                <c:pt idx="189">
                  <c:v>7.8271300000000004</c:v>
                </c:pt>
                <c:pt idx="190">
                  <c:v>8.5128900000000005</c:v>
                </c:pt>
                <c:pt idx="191">
                  <c:v>6.3986299999999998</c:v>
                </c:pt>
                <c:pt idx="192">
                  <c:v>6.8807700000000001</c:v>
                </c:pt>
                <c:pt idx="193">
                  <c:v>8.6123999999999992</c:v>
                </c:pt>
                <c:pt idx="194">
                  <c:v>17.21435</c:v>
                </c:pt>
                <c:pt idx="195">
                  <c:v>14.56368</c:v>
                </c:pt>
                <c:pt idx="196">
                  <c:v>10.41522</c:v>
                </c:pt>
                <c:pt idx="197">
                  <c:v>12.43338</c:v>
                </c:pt>
                <c:pt idx="198">
                  <c:v>7.7648099999999998</c:v>
                </c:pt>
                <c:pt idx="199">
                  <c:v>-2.0112100000000002</c:v>
                </c:pt>
                <c:pt idx="200">
                  <c:v>-7.7941099999999999</c:v>
                </c:pt>
                <c:pt idx="201">
                  <c:v>-5.6794099999999998</c:v>
                </c:pt>
                <c:pt idx="202">
                  <c:v>-11.51604</c:v>
                </c:pt>
                <c:pt idx="203">
                  <c:v>-16.388300000000001</c:v>
                </c:pt>
                <c:pt idx="204">
                  <c:v>-17.600539999999999</c:v>
                </c:pt>
                <c:pt idx="205">
                  <c:v>-17.63402</c:v>
                </c:pt>
                <c:pt idx="206">
                  <c:v>-17.995180000000001</c:v>
                </c:pt>
                <c:pt idx="207">
                  <c:v>-14.10825</c:v>
                </c:pt>
                <c:pt idx="208">
                  <c:v>-11.331049999999999</c:v>
                </c:pt>
                <c:pt idx="209">
                  <c:v>-13.24145</c:v>
                </c:pt>
                <c:pt idx="210">
                  <c:v>-12.02899</c:v>
                </c:pt>
                <c:pt idx="211">
                  <c:v>-16.575330000000001</c:v>
                </c:pt>
                <c:pt idx="212">
                  <c:v>-19.794440000000002</c:v>
                </c:pt>
                <c:pt idx="213">
                  <c:v>-22.309349999999998</c:v>
                </c:pt>
                <c:pt idx="214">
                  <c:v>-19.696149999999999</c:v>
                </c:pt>
                <c:pt idx="215">
                  <c:v>-19.842040000000001</c:v>
                </c:pt>
                <c:pt idx="216">
                  <c:v>-14.442209999999999</c:v>
                </c:pt>
                <c:pt idx="217">
                  <c:v>-18.992599999999999</c:v>
                </c:pt>
                <c:pt idx="218">
                  <c:v>-15.94192</c:v>
                </c:pt>
                <c:pt idx="219">
                  <c:v>-11.26666</c:v>
                </c:pt>
                <c:pt idx="220">
                  <c:v>-20.219519999999999</c:v>
                </c:pt>
                <c:pt idx="221">
                  <c:v>-19.589849999999998</c:v>
                </c:pt>
                <c:pt idx="222">
                  <c:v>-21.294889999999999</c:v>
                </c:pt>
                <c:pt idx="223">
                  <c:v>-27.234210000000001</c:v>
                </c:pt>
                <c:pt idx="224">
                  <c:v>-24.273060000000001</c:v>
                </c:pt>
                <c:pt idx="225">
                  <c:v>-27.752659999999999</c:v>
                </c:pt>
                <c:pt idx="226">
                  <c:v>-30.008019999999998</c:v>
                </c:pt>
                <c:pt idx="227">
                  <c:v>-37.398180000000004</c:v>
                </c:pt>
                <c:pt idx="228">
                  <c:v>-40.328099999999999</c:v>
                </c:pt>
                <c:pt idx="229">
                  <c:v>-44.36298</c:v>
                </c:pt>
                <c:pt idx="230">
                  <c:v>-48.197479999999999</c:v>
                </c:pt>
                <c:pt idx="231">
                  <c:v>-46.704419999999999</c:v>
                </c:pt>
                <c:pt idx="232">
                  <c:v>-44.156660000000002</c:v>
                </c:pt>
                <c:pt idx="233">
                  <c:v>-45.132730000000002</c:v>
                </c:pt>
                <c:pt idx="234">
                  <c:v>-42.86</c:v>
                </c:pt>
                <c:pt idx="235">
                  <c:v>-40.706919999999997</c:v>
                </c:pt>
                <c:pt idx="236">
                  <c:v>-44.375239999999998</c:v>
                </c:pt>
                <c:pt idx="237">
                  <c:v>-39.171419999999998</c:v>
                </c:pt>
                <c:pt idx="238">
                  <c:v>-36.044139999999999</c:v>
                </c:pt>
                <c:pt idx="239">
                  <c:v>-34.889600000000002</c:v>
                </c:pt>
                <c:pt idx="240">
                  <c:v>-29.95693</c:v>
                </c:pt>
                <c:pt idx="241">
                  <c:v>-25.37096</c:v>
                </c:pt>
                <c:pt idx="242">
                  <c:v>-29.46725</c:v>
                </c:pt>
                <c:pt idx="243">
                  <c:v>-34.433010000000003</c:v>
                </c:pt>
                <c:pt idx="244">
                  <c:v>-37.60163</c:v>
                </c:pt>
                <c:pt idx="245">
                  <c:v>-41.258789999999998</c:v>
                </c:pt>
                <c:pt idx="246">
                  <c:v>-36.613500000000002</c:v>
                </c:pt>
                <c:pt idx="247">
                  <c:v>-31.485330000000001</c:v>
                </c:pt>
                <c:pt idx="248">
                  <c:v>-33.166539999999998</c:v>
                </c:pt>
                <c:pt idx="249">
                  <c:v>-35.251109999999997</c:v>
                </c:pt>
                <c:pt idx="250">
                  <c:v>-28.841010000000001</c:v>
                </c:pt>
                <c:pt idx="251">
                  <c:v>-25.12238</c:v>
                </c:pt>
                <c:pt idx="252">
                  <c:v>-17.974810000000002</c:v>
                </c:pt>
                <c:pt idx="253">
                  <c:v>-11.92046</c:v>
                </c:pt>
                <c:pt idx="254">
                  <c:v>-11.336779999999999</c:v>
                </c:pt>
                <c:pt idx="255">
                  <c:v>-18.278780000000001</c:v>
                </c:pt>
                <c:pt idx="256">
                  <c:v>-13.37035</c:v>
                </c:pt>
                <c:pt idx="257">
                  <c:v>-6.2682099999999998</c:v>
                </c:pt>
                <c:pt idx="258">
                  <c:v>-5.07158</c:v>
                </c:pt>
                <c:pt idx="259">
                  <c:v>4.4332399999999996</c:v>
                </c:pt>
                <c:pt idx="260">
                  <c:v>5.1097900000000003</c:v>
                </c:pt>
                <c:pt idx="261">
                  <c:v>15.0311</c:v>
                </c:pt>
                <c:pt idx="262">
                  <c:v>24.750879999999999</c:v>
                </c:pt>
                <c:pt idx="263">
                  <c:v>13.168519999999999</c:v>
                </c:pt>
                <c:pt idx="264">
                  <c:v>29.3279</c:v>
                </c:pt>
                <c:pt idx="265">
                  <c:v>19.493870000000001</c:v>
                </c:pt>
                <c:pt idx="266">
                  <c:v>31.100680000000001</c:v>
                </c:pt>
                <c:pt idx="267">
                  <c:v>56.347709999999999</c:v>
                </c:pt>
                <c:pt idx="268">
                  <c:v>43.215600000000002</c:v>
                </c:pt>
                <c:pt idx="269">
                  <c:v>43.598329999999997</c:v>
                </c:pt>
                <c:pt idx="270">
                  <c:v>45.73236</c:v>
                </c:pt>
                <c:pt idx="271">
                  <c:v>44.088419999999999</c:v>
                </c:pt>
                <c:pt idx="272">
                  <c:v>35.920909999999999</c:v>
                </c:pt>
                <c:pt idx="273">
                  <c:v>30.526219999999999</c:v>
                </c:pt>
                <c:pt idx="274">
                  <c:v>25.798960000000001</c:v>
                </c:pt>
                <c:pt idx="275">
                  <c:v>22.954049999999999</c:v>
                </c:pt>
                <c:pt idx="276">
                  <c:v>14.305899999999999</c:v>
                </c:pt>
                <c:pt idx="277">
                  <c:v>4.3775700000000004</c:v>
                </c:pt>
                <c:pt idx="278">
                  <c:v>10.475669999999999</c:v>
                </c:pt>
                <c:pt idx="279">
                  <c:v>5.4705199999999996</c:v>
                </c:pt>
                <c:pt idx="280">
                  <c:v>-4.8033700000000001</c:v>
                </c:pt>
                <c:pt idx="281">
                  <c:v>-1.57524</c:v>
                </c:pt>
                <c:pt idx="282">
                  <c:v>-4.9563699999999997</c:v>
                </c:pt>
                <c:pt idx="283">
                  <c:v>-4.6345799999999997</c:v>
                </c:pt>
                <c:pt idx="284">
                  <c:v>-8.0470699999999997</c:v>
                </c:pt>
                <c:pt idx="285">
                  <c:v>-22.586510000000001</c:v>
                </c:pt>
                <c:pt idx="286">
                  <c:v>-21.071429999999999</c:v>
                </c:pt>
                <c:pt idx="287">
                  <c:v>-10.71419</c:v>
                </c:pt>
                <c:pt idx="288">
                  <c:v>-9.4712300000000003</c:v>
                </c:pt>
                <c:pt idx="289">
                  <c:v>-10.76487</c:v>
                </c:pt>
                <c:pt idx="290">
                  <c:v>-7.03512</c:v>
                </c:pt>
                <c:pt idx="291">
                  <c:v>-2.1675800000000001</c:v>
                </c:pt>
                <c:pt idx="292">
                  <c:v>5.3154599999999999</c:v>
                </c:pt>
                <c:pt idx="293">
                  <c:v>3.48603</c:v>
                </c:pt>
                <c:pt idx="294">
                  <c:v>-7.4543900000000001</c:v>
                </c:pt>
                <c:pt idx="295">
                  <c:v>2.7645300000000002</c:v>
                </c:pt>
                <c:pt idx="296">
                  <c:v>8.1817799999999998</c:v>
                </c:pt>
                <c:pt idx="297">
                  <c:v>17.153220000000001</c:v>
                </c:pt>
                <c:pt idx="298">
                  <c:v>18.946929999999998</c:v>
                </c:pt>
                <c:pt idx="299">
                  <c:v>35.417250000000003</c:v>
                </c:pt>
                <c:pt idx="300">
                  <c:v>41.960320000000003</c:v>
                </c:pt>
                <c:pt idx="301">
                  <c:v>36.04515</c:v>
                </c:pt>
                <c:pt idx="302">
                  <c:v>18.85745</c:v>
                </c:pt>
                <c:pt idx="303">
                  <c:v>14.915929999999999</c:v>
                </c:pt>
                <c:pt idx="304">
                  <c:v>21.627500000000001</c:v>
                </c:pt>
                <c:pt idx="305">
                  <c:v>19.169689999999999</c:v>
                </c:pt>
                <c:pt idx="306">
                  <c:v>31.77007</c:v>
                </c:pt>
                <c:pt idx="307">
                  <c:v>45.661670000000001</c:v>
                </c:pt>
                <c:pt idx="308">
                  <c:v>41.701720000000002</c:v>
                </c:pt>
                <c:pt idx="309">
                  <c:v>52.482880000000002</c:v>
                </c:pt>
                <c:pt idx="310">
                  <c:v>46.152239999999999</c:v>
                </c:pt>
                <c:pt idx="311">
                  <c:v>53.358229999999999</c:v>
                </c:pt>
                <c:pt idx="312">
                  <c:v>62.53698</c:v>
                </c:pt>
                <c:pt idx="313">
                  <c:v>60.460569999999997</c:v>
                </c:pt>
                <c:pt idx="314">
                  <c:v>65.544300000000007</c:v>
                </c:pt>
                <c:pt idx="315">
                  <c:v>57.687269999999998</c:v>
                </c:pt>
                <c:pt idx="316">
                  <c:v>51.053800000000003</c:v>
                </c:pt>
                <c:pt idx="317">
                  <c:v>53.525919999999999</c:v>
                </c:pt>
                <c:pt idx="318">
                  <c:v>51.442439999999998</c:v>
                </c:pt>
                <c:pt idx="319">
                  <c:v>44.89246</c:v>
                </c:pt>
                <c:pt idx="320">
                  <c:v>36.481940000000002</c:v>
                </c:pt>
                <c:pt idx="321">
                  <c:v>41.728900000000003</c:v>
                </c:pt>
                <c:pt idx="322">
                  <c:v>46.292659999999998</c:v>
                </c:pt>
                <c:pt idx="323">
                  <c:v>49.084690000000002</c:v>
                </c:pt>
                <c:pt idx="324">
                  <c:v>35.356450000000002</c:v>
                </c:pt>
                <c:pt idx="325">
                  <c:v>44.235370000000003</c:v>
                </c:pt>
                <c:pt idx="326">
                  <c:v>57.240560000000002</c:v>
                </c:pt>
                <c:pt idx="327">
                  <c:v>47.146369999999997</c:v>
                </c:pt>
                <c:pt idx="328">
                  <c:v>39.385910000000003</c:v>
                </c:pt>
                <c:pt idx="329">
                  <c:v>47.973619999999997</c:v>
                </c:pt>
                <c:pt idx="330">
                  <c:v>56.284759999999999</c:v>
                </c:pt>
                <c:pt idx="331">
                  <c:v>52.239930000000001</c:v>
                </c:pt>
                <c:pt idx="332">
                  <c:v>62.643369999999997</c:v>
                </c:pt>
                <c:pt idx="333">
                  <c:v>55.695180000000001</c:v>
                </c:pt>
                <c:pt idx="334">
                  <c:v>62.691789999999997</c:v>
                </c:pt>
                <c:pt idx="335">
                  <c:v>61.117919999999998</c:v>
                </c:pt>
                <c:pt idx="336">
                  <c:v>65.476070000000007</c:v>
                </c:pt>
                <c:pt idx="337">
                  <c:v>57.946069999999999</c:v>
                </c:pt>
                <c:pt idx="338">
                  <c:v>53.557259999999999</c:v>
                </c:pt>
                <c:pt idx="339">
                  <c:v>46.769880000000001</c:v>
                </c:pt>
                <c:pt idx="340">
                  <c:v>50.996659999999999</c:v>
                </c:pt>
                <c:pt idx="341">
                  <c:v>47.13017</c:v>
                </c:pt>
                <c:pt idx="342">
                  <c:v>22.91733</c:v>
                </c:pt>
                <c:pt idx="343">
                  <c:v>18.682400000000001</c:v>
                </c:pt>
                <c:pt idx="344">
                  <c:v>43.158230000000003</c:v>
                </c:pt>
                <c:pt idx="345">
                  <c:v>49.245269999999998</c:v>
                </c:pt>
                <c:pt idx="346">
                  <c:v>58.390619999999998</c:v>
                </c:pt>
                <c:pt idx="347">
                  <c:v>53.00967</c:v>
                </c:pt>
                <c:pt idx="348">
                  <c:v>44.061900000000001</c:v>
                </c:pt>
                <c:pt idx="349">
                  <c:v>51.449399999999997</c:v>
                </c:pt>
                <c:pt idx="350">
                  <c:v>48.641649999999998</c:v>
                </c:pt>
                <c:pt idx="351">
                  <c:v>27.697759999999999</c:v>
                </c:pt>
                <c:pt idx="352">
                  <c:v>13.127660000000001</c:v>
                </c:pt>
                <c:pt idx="353">
                  <c:v>7.6959900000000001</c:v>
                </c:pt>
                <c:pt idx="354">
                  <c:v>7.1394799999999998</c:v>
                </c:pt>
                <c:pt idx="355">
                  <c:v>11.85253</c:v>
                </c:pt>
                <c:pt idx="356">
                  <c:v>7.1739100000000002</c:v>
                </c:pt>
                <c:pt idx="357">
                  <c:v>14.34211</c:v>
                </c:pt>
                <c:pt idx="358">
                  <c:v>15.790150000000001</c:v>
                </c:pt>
                <c:pt idx="359">
                  <c:v>-1.3027299999999999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54D-48E3-8FCE-0D7BC9DB35E6}"/>
            </c:ext>
          </c:extLst>
        </c:ser>
        <c:ser>
          <c:idx val="6"/>
          <c:order val="6"/>
          <c:tx>
            <c:strRef>
              <c:f>Sheet5!$H$1</c:f>
              <c:strCache>
                <c:ptCount val="1"/>
                <c:pt idx="0">
                  <c:v>BCOMTR Index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Sheet5!$H$2:$H$362</c:f>
              <c:numCache>
                <c:formatCode>General</c:formatCode>
                <c:ptCount val="361"/>
                <c:pt idx="0">
                  <c:v>174.50352000000001</c:v>
                </c:pt>
                <c:pt idx="1">
                  <c:v>176.80968999999999</c:v>
                </c:pt>
                <c:pt idx="2">
                  <c:v>172.65195</c:v>
                </c:pt>
                <c:pt idx="3">
                  <c:v>161.81112999999999</c:v>
                </c:pt>
                <c:pt idx="4">
                  <c:v>140.97403</c:v>
                </c:pt>
                <c:pt idx="5">
                  <c:v>126.84238000000001</c:v>
                </c:pt>
                <c:pt idx="6">
                  <c:v>108.53555</c:v>
                </c:pt>
                <c:pt idx="7">
                  <c:v>101.43452000000001</c:v>
                </c:pt>
                <c:pt idx="8">
                  <c:v>117.32196999999999</c:v>
                </c:pt>
                <c:pt idx="9">
                  <c:v>111.84765</c:v>
                </c:pt>
                <c:pt idx="10">
                  <c:v>101.80728000000001</c:v>
                </c:pt>
                <c:pt idx="11">
                  <c:v>102.4059</c:v>
                </c:pt>
                <c:pt idx="12">
                  <c:v>98.751760000000004</c:v>
                </c:pt>
                <c:pt idx="13">
                  <c:v>95.139169999999993</c:v>
                </c:pt>
                <c:pt idx="14">
                  <c:v>89.956379999999996</c:v>
                </c:pt>
                <c:pt idx="15">
                  <c:v>75.413470000000004</c:v>
                </c:pt>
                <c:pt idx="16">
                  <c:v>79.262159999999994</c:v>
                </c:pt>
                <c:pt idx="17">
                  <c:v>68.367869999999996</c:v>
                </c:pt>
                <c:pt idx="18">
                  <c:v>64.060180000000003</c:v>
                </c:pt>
                <c:pt idx="19">
                  <c:v>56.286389999999997</c:v>
                </c:pt>
                <c:pt idx="20">
                  <c:v>50.983089999999997</c:v>
                </c:pt>
                <c:pt idx="21">
                  <c:v>48.885860000000001</c:v>
                </c:pt>
                <c:pt idx="22">
                  <c:v>54.048560000000002</c:v>
                </c:pt>
                <c:pt idx="23">
                  <c:v>44.289969999999997</c:v>
                </c:pt>
                <c:pt idx="24">
                  <c:v>36.49926</c:v>
                </c:pt>
                <c:pt idx="25">
                  <c:v>33.453479999999999</c:v>
                </c:pt>
                <c:pt idx="26">
                  <c:v>27.901979999999998</c:v>
                </c:pt>
                <c:pt idx="27">
                  <c:v>29.900359999999999</c:v>
                </c:pt>
                <c:pt idx="28">
                  <c:v>48.983919999999998</c:v>
                </c:pt>
                <c:pt idx="29">
                  <c:v>56.89161</c:v>
                </c:pt>
                <c:pt idx="30">
                  <c:v>69.350480000000005</c:v>
                </c:pt>
                <c:pt idx="31">
                  <c:v>61.222639999999998</c:v>
                </c:pt>
                <c:pt idx="32">
                  <c:v>65.459249999999997</c:v>
                </c:pt>
                <c:pt idx="33">
                  <c:v>62.180039999999998</c:v>
                </c:pt>
                <c:pt idx="34">
                  <c:v>60.297139999999999</c:v>
                </c:pt>
                <c:pt idx="35">
                  <c:v>64.1036</c:v>
                </c:pt>
                <c:pt idx="36">
                  <c:v>65.214780000000005</c:v>
                </c:pt>
                <c:pt idx="37">
                  <c:v>60.893990000000002</c:v>
                </c:pt>
                <c:pt idx="38">
                  <c:v>66.495810000000006</c:v>
                </c:pt>
                <c:pt idx="39">
                  <c:v>67.200670000000002</c:v>
                </c:pt>
                <c:pt idx="40">
                  <c:v>67.499679999999998</c:v>
                </c:pt>
                <c:pt idx="41">
                  <c:v>65.820880000000002</c:v>
                </c:pt>
                <c:pt idx="42">
                  <c:v>57.256</c:v>
                </c:pt>
                <c:pt idx="43">
                  <c:v>68.888419999999996</c:v>
                </c:pt>
                <c:pt idx="44">
                  <c:v>69.844830000000002</c:v>
                </c:pt>
                <c:pt idx="45">
                  <c:v>73.592309999999998</c:v>
                </c:pt>
                <c:pt idx="46">
                  <c:v>70.326089999999994</c:v>
                </c:pt>
                <c:pt idx="47">
                  <c:v>73.396079999999998</c:v>
                </c:pt>
                <c:pt idx="48">
                  <c:v>77.177530000000004</c:v>
                </c:pt>
                <c:pt idx="49">
                  <c:v>83.596149999999994</c:v>
                </c:pt>
                <c:pt idx="50">
                  <c:v>81.031530000000004</c:v>
                </c:pt>
                <c:pt idx="51">
                  <c:v>76.470699999999994</c:v>
                </c:pt>
                <c:pt idx="52">
                  <c:v>77.574309999999997</c:v>
                </c:pt>
                <c:pt idx="53">
                  <c:v>80.699439999999996</c:v>
                </c:pt>
                <c:pt idx="54">
                  <c:v>77.180779999999999</c:v>
                </c:pt>
                <c:pt idx="55">
                  <c:v>72.044460000000001</c:v>
                </c:pt>
                <c:pt idx="56">
                  <c:v>72.841769999999997</c:v>
                </c:pt>
                <c:pt idx="57">
                  <c:v>69.213229999999996</c:v>
                </c:pt>
                <c:pt idx="58">
                  <c:v>69.465869999999995</c:v>
                </c:pt>
                <c:pt idx="59">
                  <c:v>68.785529999999994</c:v>
                </c:pt>
                <c:pt idx="60">
                  <c:v>65.053510000000003</c:v>
                </c:pt>
                <c:pt idx="61">
                  <c:v>65.37133</c:v>
                </c:pt>
                <c:pt idx="62">
                  <c:v>67.597449999999995</c:v>
                </c:pt>
                <c:pt idx="63">
                  <c:v>70.159400000000005</c:v>
                </c:pt>
                <c:pt idx="64">
                  <c:v>74.811999999999998</c:v>
                </c:pt>
                <c:pt idx="65">
                  <c:v>74.447800000000001</c:v>
                </c:pt>
                <c:pt idx="66">
                  <c:v>74.211799999999997</c:v>
                </c:pt>
                <c:pt idx="67">
                  <c:v>71.12724</c:v>
                </c:pt>
                <c:pt idx="68">
                  <c:v>68.875230000000002</c:v>
                </c:pt>
                <c:pt idx="69">
                  <c:v>69.704229999999995</c:v>
                </c:pt>
                <c:pt idx="70">
                  <c:v>64.550489999999996</c:v>
                </c:pt>
                <c:pt idx="71">
                  <c:v>67.502039999999994</c:v>
                </c:pt>
                <c:pt idx="72">
                  <c:v>76.525149999999996</c:v>
                </c:pt>
                <c:pt idx="73">
                  <c:v>69.522480000000002</c:v>
                </c:pt>
                <c:pt idx="74">
                  <c:v>69.843350000000001</c:v>
                </c:pt>
                <c:pt idx="75">
                  <c:v>56.520130000000002</c:v>
                </c:pt>
                <c:pt idx="76">
                  <c:v>50.758609999999997</c:v>
                </c:pt>
                <c:pt idx="77">
                  <c:v>53.251350000000002</c:v>
                </c:pt>
                <c:pt idx="78">
                  <c:v>55.871000000000002</c:v>
                </c:pt>
                <c:pt idx="79">
                  <c:v>60.833930000000002</c:v>
                </c:pt>
                <c:pt idx="80">
                  <c:v>73.413799999999995</c:v>
                </c:pt>
                <c:pt idx="81">
                  <c:v>74.191019999999995</c:v>
                </c:pt>
                <c:pt idx="82">
                  <c:v>80.354050000000001</c:v>
                </c:pt>
                <c:pt idx="83">
                  <c:v>82.026439999999994</c:v>
                </c:pt>
                <c:pt idx="84">
                  <c:v>103.65237</c:v>
                </c:pt>
                <c:pt idx="85">
                  <c:v>100.19416</c:v>
                </c:pt>
                <c:pt idx="86">
                  <c:v>105.74547</c:v>
                </c:pt>
                <c:pt idx="87">
                  <c:v>94.588099999999997</c:v>
                </c:pt>
                <c:pt idx="88">
                  <c:v>105.12391</c:v>
                </c:pt>
                <c:pt idx="89">
                  <c:v>99.972040000000007</c:v>
                </c:pt>
                <c:pt idx="90">
                  <c:v>106.88235</c:v>
                </c:pt>
                <c:pt idx="91">
                  <c:v>123.96201000000001</c:v>
                </c:pt>
                <c:pt idx="92">
                  <c:v>133.4588</c:v>
                </c:pt>
                <c:pt idx="93">
                  <c:v>135.35075000000001</c:v>
                </c:pt>
                <c:pt idx="94">
                  <c:v>150.97601</c:v>
                </c:pt>
                <c:pt idx="95">
                  <c:v>153.62676999999999</c:v>
                </c:pt>
                <c:pt idx="96">
                  <c:v>166.92931999999999</c:v>
                </c:pt>
                <c:pt idx="97">
                  <c:v>165.34691000000001</c:v>
                </c:pt>
                <c:pt idx="98">
                  <c:v>173.20044999999999</c:v>
                </c:pt>
                <c:pt idx="99">
                  <c:v>166.70394999999999</c:v>
                </c:pt>
                <c:pt idx="100">
                  <c:v>165.61177000000001</c:v>
                </c:pt>
                <c:pt idx="101">
                  <c:v>150.02225000000001</c:v>
                </c:pt>
                <c:pt idx="102">
                  <c:v>149.28027</c:v>
                </c:pt>
                <c:pt idx="103">
                  <c:v>146.22732999999999</c:v>
                </c:pt>
                <c:pt idx="104">
                  <c:v>148.21387999999999</c:v>
                </c:pt>
                <c:pt idx="105">
                  <c:v>151.93398999999999</c:v>
                </c:pt>
                <c:pt idx="106">
                  <c:v>158.53752</c:v>
                </c:pt>
                <c:pt idx="107">
                  <c:v>150.03072</c:v>
                </c:pt>
                <c:pt idx="108">
                  <c:v>146.66998000000001</c:v>
                </c:pt>
                <c:pt idx="109">
                  <c:v>158.87483</c:v>
                </c:pt>
                <c:pt idx="110">
                  <c:v>164.81406000000001</c:v>
                </c:pt>
                <c:pt idx="111">
                  <c:v>172.41721999999999</c:v>
                </c:pt>
                <c:pt idx="112">
                  <c:v>170.59388999999999</c:v>
                </c:pt>
                <c:pt idx="113">
                  <c:v>182.12371999999999</c:v>
                </c:pt>
                <c:pt idx="114">
                  <c:v>175.51881</c:v>
                </c:pt>
                <c:pt idx="115">
                  <c:v>182.89424</c:v>
                </c:pt>
                <c:pt idx="116">
                  <c:v>182.74834000000001</c:v>
                </c:pt>
                <c:pt idx="117">
                  <c:v>194.14003</c:v>
                </c:pt>
                <c:pt idx="118">
                  <c:v>189.20741000000001</c:v>
                </c:pt>
                <c:pt idx="119">
                  <c:v>185.50060999999999</c:v>
                </c:pt>
                <c:pt idx="120">
                  <c:v>168.15470999999999</c:v>
                </c:pt>
                <c:pt idx="121">
                  <c:v>154.19202000000001</c:v>
                </c:pt>
                <c:pt idx="122">
                  <c:v>179.73760999999999</c:v>
                </c:pt>
                <c:pt idx="123">
                  <c:v>180.92657</c:v>
                </c:pt>
                <c:pt idx="124">
                  <c:v>193.04863</c:v>
                </c:pt>
                <c:pt idx="125">
                  <c:v>185.34799000000001</c:v>
                </c:pt>
                <c:pt idx="126">
                  <c:v>178.46200999999999</c:v>
                </c:pt>
                <c:pt idx="127">
                  <c:v>189.30489</c:v>
                </c:pt>
                <c:pt idx="128">
                  <c:v>195.87031999999999</c:v>
                </c:pt>
                <c:pt idx="129">
                  <c:v>177.50409999999999</c:v>
                </c:pt>
                <c:pt idx="130">
                  <c:v>225.46072000000001</c:v>
                </c:pt>
                <c:pt idx="131">
                  <c:v>222.24286000000001</c:v>
                </c:pt>
                <c:pt idx="132">
                  <c:v>212.97331</c:v>
                </c:pt>
                <c:pt idx="133">
                  <c:v>229.59907999999999</c:v>
                </c:pt>
                <c:pt idx="134">
                  <c:v>247.15912</c:v>
                </c:pt>
                <c:pt idx="135">
                  <c:v>235.53919999999999</c:v>
                </c:pt>
                <c:pt idx="136">
                  <c:v>228.75194999999999</c:v>
                </c:pt>
                <c:pt idx="137">
                  <c:v>224.47566</c:v>
                </c:pt>
                <c:pt idx="138">
                  <c:v>221.25345999999999</c:v>
                </c:pt>
                <c:pt idx="139">
                  <c:v>190.23079000000001</c:v>
                </c:pt>
                <c:pt idx="140">
                  <c:v>191.26193000000001</c:v>
                </c:pt>
                <c:pt idx="141">
                  <c:v>177.43785</c:v>
                </c:pt>
                <c:pt idx="142">
                  <c:v>158.65842000000001</c:v>
                </c:pt>
                <c:pt idx="143">
                  <c:v>165.41356999999999</c:v>
                </c:pt>
                <c:pt idx="144">
                  <c:v>148.57454000000001</c:v>
                </c:pt>
                <c:pt idx="145">
                  <c:v>147.786</c:v>
                </c:pt>
                <c:pt idx="146">
                  <c:v>166.21599000000001</c:v>
                </c:pt>
                <c:pt idx="147">
                  <c:v>161.13874999999999</c:v>
                </c:pt>
                <c:pt idx="148">
                  <c:v>164.42386999999999</c:v>
                </c:pt>
                <c:pt idx="149">
                  <c:v>154.95801</c:v>
                </c:pt>
                <c:pt idx="150">
                  <c:v>174.97012000000001</c:v>
                </c:pt>
                <c:pt idx="151">
                  <c:v>169.63423</c:v>
                </c:pt>
                <c:pt idx="152">
                  <c:v>160.47230999999999</c:v>
                </c:pt>
                <c:pt idx="153">
                  <c:v>152.20099999999999</c:v>
                </c:pt>
                <c:pt idx="154">
                  <c:v>148.29424</c:v>
                </c:pt>
                <c:pt idx="155">
                  <c:v>149.74941999999999</c:v>
                </c:pt>
                <c:pt idx="156">
                  <c:v>141.93093999999999</c:v>
                </c:pt>
                <c:pt idx="157">
                  <c:v>146.62341000000001</c:v>
                </c:pt>
                <c:pt idx="158">
                  <c:v>118.24215</c:v>
                </c:pt>
                <c:pt idx="159">
                  <c:v>116.65403000000001</c:v>
                </c:pt>
                <c:pt idx="160">
                  <c:v>109.1191</c:v>
                </c:pt>
                <c:pt idx="161">
                  <c:v>118.82008999999999</c:v>
                </c:pt>
                <c:pt idx="162">
                  <c:v>131.25031000000001</c:v>
                </c:pt>
                <c:pt idx="163">
                  <c:v>142.1062</c:v>
                </c:pt>
                <c:pt idx="164">
                  <c:v>160.21245999999999</c:v>
                </c:pt>
                <c:pt idx="165">
                  <c:v>230.56799000000001</c:v>
                </c:pt>
                <c:pt idx="166">
                  <c:v>273.64105000000001</c:v>
                </c:pt>
                <c:pt idx="167">
                  <c:v>302.99606</c:v>
                </c:pt>
                <c:pt idx="168">
                  <c:v>357.19278000000003</c:v>
                </c:pt>
                <c:pt idx="169">
                  <c:v>319.06229000000002</c:v>
                </c:pt>
                <c:pt idx="170">
                  <c:v>307.91005999999999</c:v>
                </c:pt>
                <c:pt idx="171">
                  <c:v>293.87398999999999</c:v>
                </c:pt>
                <c:pt idx="172">
                  <c:v>320.54503999999997</c:v>
                </c:pt>
                <c:pt idx="173">
                  <c:v>274.53701999999998</c:v>
                </c:pt>
                <c:pt idx="174">
                  <c:v>259.35885999999999</c:v>
                </c:pt>
                <c:pt idx="175">
                  <c:v>243.44916000000001</c:v>
                </c:pt>
                <c:pt idx="176">
                  <c:v>254.56890999999999</c:v>
                </c:pt>
                <c:pt idx="177">
                  <c:v>243.13015999999999</c:v>
                </c:pt>
                <c:pt idx="178">
                  <c:v>217.69964999999999</c:v>
                </c:pt>
                <c:pt idx="179">
                  <c:v>229.67007000000001</c:v>
                </c:pt>
                <c:pt idx="180">
                  <c:v>222.96808999999999</c:v>
                </c:pt>
                <c:pt idx="181">
                  <c:v>227.54339999999999</c:v>
                </c:pt>
                <c:pt idx="182">
                  <c:v>227.12003000000001</c:v>
                </c:pt>
                <c:pt idx="183">
                  <c:v>223.38457</c:v>
                </c:pt>
                <c:pt idx="184">
                  <c:v>220.26248000000001</c:v>
                </c:pt>
                <c:pt idx="185">
                  <c:v>209.82898</c:v>
                </c:pt>
                <c:pt idx="186">
                  <c:v>209.17818</c:v>
                </c:pt>
                <c:pt idx="187">
                  <c:v>224.06195</c:v>
                </c:pt>
                <c:pt idx="188">
                  <c:v>207.25827000000001</c:v>
                </c:pt>
                <c:pt idx="189">
                  <c:v>193.34331</c:v>
                </c:pt>
                <c:pt idx="190">
                  <c:v>212.1378</c:v>
                </c:pt>
                <c:pt idx="191">
                  <c:v>223.80695</c:v>
                </c:pt>
                <c:pt idx="192">
                  <c:v>213.73576</c:v>
                </c:pt>
                <c:pt idx="193">
                  <c:v>218.68718000000001</c:v>
                </c:pt>
                <c:pt idx="194">
                  <c:v>215.66749999999999</c:v>
                </c:pt>
                <c:pt idx="195">
                  <c:v>195.62456</c:v>
                </c:pt>
                <c:pt idx="196">
                  <c:v>189.19235</c:v>
                </c:pt>
                <c:pt idx="197">
                  <c:v>208.50572</c:v>
                </c:pt>
                <c:pt idx="198">
                  <c:v>202.90350000000001</c:v>
                </c:pt>
                <c:pt idx="199">
                  <c:v>193.54416000000001</c:v>
                </c:pt>
                <c:pt idx="200">
                  <c:v>192.78801000000001</c:v>
                </c:pt>
                <c:pt idx="201">
                  <c:v>212.42037999999999</c:v>
                </c:pt>
                <c:pt idx="202">
                  <c:v>198.53102000000001</c:v>
                </c:pt>
                <c:pt idx="203">
                  <c:v>177.57933</c:v>
                </c:pt>
                <c:pt idx="204">
                  <c:v>165.66896</c:v>
                </c:pt>
                <c:pt idx="205">
                  <c:v>161.27089000000001</c:v>
                </c:pt>
                <c:pt idx="206">
                  <c:v>163.31485000000001</c:v>
                </c:pt>
                <c:pt idx="207">
                  <c:v>179.63019</c:v>
                </c:pt>
                <c:pt idx="208">
                  <c:v>170.00404</c:v>
                </c:pt>
                <c:pt idx="209">
                  <c:v>152.18822</c:v>
                </c:pt>
                <c:pt idx="210">
                  <c:v>149.58401000000001</c:v>
                </c:pt>
                <c:pt idx="211">
                  <c:v>162.47305</c:v>
                </c:pt>
                <c:pt idx="212">
                  <c:v>165.65518</c:v>
                </c:pt>
                <c:pt idx="213">
                  <c:v>161.23445000000001</c:v>
                </c:pt>
                <c:pt idx="214">
                  <c:v>144.49476999999999</c:v>
                </c:pt>
                <c:pt idx="215">
                  <c:v>149.03364999999999</c:v>
                </c:pt>
                <c:pt idx="216">
                  <c:v>144.71038999999999</c:v>
                </c:pt>
                <c:pt idx="217">
                  <c:v>155.29552000000001</c:v>
                </c:pt>
                <c:pt idx="218">
                  <c:v>151.03922</c:v>
                </c:pt>
                <c:pt idx="219">
                  <c:v>155.57219000000001</c:v>
                </c:pt>
                <c:pt idx="220">
                  <c:v>147.91713999999999</c:v>
                </c:pt>
                <c:pt idx="221">
                  <c:v>132.81183999999999</c:v>
                </c:pt>
                <c:pt idx="222">
                  <c:v>128.66579999999999</c:v>
                </c:pt>
                <c:pt idx="223">
                  <c:v>112.95893</c:v>
                </c:pt>
                <c:pt idx="224">
                  <c:v>113.63139</c:v>
                </c:pt>
                <c:pt idx="225">
                  <c:v>103.89398</c:v>
                </c:pt>
                <c:pt idx="226">
                  <c:v>103.72365000000001</c:v>
                </c:pt>
                <c:pt idx="227">
                  <c:v>95.983930000000001</c:v>
                </c:pt>
                <c:pt idx="228">
                  <c:v>94.812290000000004</c:v>
                </c:pt>
                <c:pt idx="229">
                  <c:v>99.750900000000001</c:v>
                </c:pt>
                <c:pt idx="230">
                  <c:v>88.718779999999995</c:v>
                </c:pt>
                <c:pt idx="231">
                  <c:v>89.901250000000005</c:v>
                </c:pt>
                <c:pt idx="232">
                  <c:v>105.39841</c:v>
                </c:pt>
                <c:pt idx="233">
                  <c:v>98.712180000000004</c:v>
                </c:pt>
                <c:pt idx="234">
                  <c:v>84.509739999999994</c:v>
                </c:pt>
                <c:pt idx="235">
                  <c:v>75.896699999999996</c:v>
                </c:pt>
                <c:pt idx="236">
                  <c:v>75.39949</c:v>
                </c:pt>
                <c:pt idx="237">
                  <c:v>77.22784</c:v>
                </c:pt>
                <c:pt idx="238">
                  <c:v>70.795630000000003</c:v>
                </c:pt>
                <c:pt idx="239">
                  <c:v>64.321089999999998</c:v>
                </c:pt>
                <c:pt idx="240">
                  <c:v>65.216059999999999</c:v>
                </c:pt>
                <c:pt idx="241">
                  <c:v>62.072330000000001</c:v>
                </c:pt>
                <c:pt idx="242">
                  <c:v>64.603660000000005</c:v>
                </c:pt>
                <c:pt idx="243">
                  <c:v>64.602680000000007</c:v>
                </c:pt>
                <c:pt idx="244">
                  <c:v>49.332949999999997</c:v>
                </c:pt>
                <c:pt idx="245">
                  <c:v>45.561059999999998</c:v>
                </c:pt>
                <c:pt idx="246">
                  <c:v>46.546619999999997</c:v>
                </c:pt>
                <c:pt idx="247">
                  <c:v>49.49147</c:v>
                </c:pt>
                <c:pt idx="248">
                  <c:v>48.34543</c:v>
                </c:pt>
                <c:pt idx="249">
                  <c:v>55.737589999999997</c:v>
                </c:pt>
                <c:pt idx="250">
                  <c:v>67.003060000000005</c:v>
                </c:pt>
                <c:pt idx="251">
                  <c:v>67.075919999999996</c:v>
                </c:pt>
                <c:pt idx="252">
                  <c:v>64.928569999999993</c:v>
                </c:pt>
                <c:pt idx="253">
                  <c:v>71.779219999999995</c:v>
                </c:pt>
                <c:pt idx="254">
                  <c:v>75.458560000000006</c:v>
                </c:pt>
                <c:pt idx="255">
                  <c:v>69.495009999999994</c:v>
                </c:pt>
                <c:pt idx="256">
                  <c:v>77.037819999999996</c:v>
                </c:pt>
                <c:pt idx="257">
                  <c:v>77.787080000000003</c:v>
                </c:pt>
                <c:pt idx="258">
                  <c:v>82.064059999999998</c:v>
                </c:pt>
                <c:pt idx="259">
                  <c:v>76.419510000000002</c:v>
                </c:pt>
                <c:pt idx="260">
                  <c:v>63.288269999999997</c:v>
                </c:pt>
                <c:pt idx="261">
                  <c:v>67.333879999999994</c:v>
                </c:pt>
                <c:pt idx="262">
                  <c:v>68.379490000000004</c:v>
                </c:pt>
                <c:pt idx="263">
                  <c:v>53.301760000000002</c:v>
                </c:pt>
                <c:pt idx="264">
                  <c:v>61.387070000000001</c:v>
                </c:pt>
                <c:pt idx="265">
                  <c:v>57.666370000000001</c:v>
                </c:pt>
                <c:pt idx="266">
                  <c:v>47.724159999999998</c:v>
                </c:pt>
                <c:pt idx="267">
                  <c:v>49.560389999999998</c:v>
                </c:pt>
                <c:pt idx="268">
                  <c:v>48.124879999999997</c:v>
                </c:pt>
                <c:pt idx="269">
                  <c:v>45.579770000000003</c:v>
                </c:pt>
                <c:pt idx="270">
                  <c:v>38.09308</c:v>
                </c:pt>
                <c:pt idx="271">
                  <c:v>34.234540000000003</c:v>
                </c:pt>
                <c:pt idx="272">
                  <c:v>31.158740000000002</c:v>
                </c:pt>
                <c:pt idx="273">
                  <c:v>36.571919999999999</c:v>
                </c:pt>
                <c:pt idx="274">
                  <c:v>29.81776</c:v>
                </c:pt>
                <c:pt idx="275">
                  <c:v>22.700289999999999</c:v>
                </c:pt>
                <c:pt idx="276">
                  <c:v>20.579519999999999</c:v>
                </c:pt>
                <c:pt idx="277">
                  <c:v>14.19753</c:v>
                </c:pt>
                <c:pt idx="278">
                  <c:v>21.67436</c:v>
                </c:pt>
                <c:pt idx="279">
                  <c:v>16.946449999999999</c:v>
                </c:pt>
                <c:pt idx="280">
                  <c:v>6.7187200000000002</c:v>
                </c:pt>
                <c:pt idx="281">
                  <c:v>10.571350000000001</c:v>
                </c:pt>
                <c:pt idx="282">
                  <c:v>11.055759999999999</c:v>
                </c:pt>
                <c:pt idx="283">
                  <c:v>14.958600000000001</c:v>
                </c:pt>
                <c:pt idx="284">
                  <c:v>23.884730000000001</c:v>
                </c:pt>
                <c:pt idx="285">
                  <c:v>27.682220000000001</c:v>
                </c:pt>
                <c:pt idx="286">
                  <c:v>18.489270000000001</c:v>
                </c:pt>
                <c:pt idx="287">
                  <c:v>26.504670000000001</c:v>
                </c:pt>
                <c:pt idx="288">
                  <c:v>34.61262</c:v>
                </c:pt>
                <c:pt idx="289">
                  <c:v>37.565350000000002</c:v>
                </c:pt>
                <c:pt idx="290">
                  <c:v>44.691679999999998</c:v>
                </c:pt>
                <c:pt idx="291">
                  <c:v>46.609630000000003</c:v>
                </c:pt>
                <c:pt idx="292">
                  <c:v>46.186259999999997</c:v>
                </c:pt>
                <c:pt idx="293">
                  <c:v>52.756309999999999</c:v>
                </c:pt>
                <c:pt idx="294">
                  <c:v>52.194119999999998</c:v>
                </c:pt>
                <c:pt idx="295">
                  <c:v>58.52393</c:v>
                </c:pt>
                <c:pt idx="296">
                  <c:v>65.077240000000003</c:v>
                </c:pt>
                <c:pt idx="297">
                  <c:v>64.425449999999998</c:v>
                </c:pt>
                <c:pt idx="298">
                  <c:v>62.604979999999998</c:v>
                </c:pt>
                <c:pt idx="299">
                  <c:v>62.768419999999999</c:v>
                </c:pt>
                <c:pt idx="300">
                  <c:v>57.650620000000004</c:v>
                </c:pt>
                <c:pt idx="301">
                  <c:v>67.263980000000004</c:v>
                </c:pt>
                <c:pt idx="302">
                  <c:v>64.832080000000005</c:v>
                </c:pt>
                <c:pt idx="303">
                  <c:v>63.545250000000003</c:v>
                </c:pt>
                <c:pt idx="304">
                  <c:v>60.202629999999999</c:v>
                </c:pt>
                <c:pt idx="305">
                  <c:v>58.540669999999999</c:v>
                </c:pt>
                <c:pt idx="306">
                  <c:v>57.532470000000004</c:v>
                </c:pt>
                <c:pt idx="307">
                  <c:v>55.412680000000002</c:v>
                </c:pt>
                <c:pt idx="308">
                  <c:v>47.201349999999998</c:v>
                </c:pt>
                <c:pt idx="309">
                  <c:v>49.281750000000002</c:v>
                </c:pt>
                <c:pt idx="310">
                  <c:v>48.525599999999997</c:v>
                </c:pt>
                <c:pt idx="311">
                  <c:v>41.651330000000002</c:v>
                </c:pt>
                <c:pt idx="312">
                  <c:v>43.690370000000001</c:v>
                </c:pt>
                <c:pt idx="313">
                  <c:v>43.92962</c:v>
                </c:pt>
                <c:pt idx="314">
                  <c:v>44.581409999999998</c:v>
                </c:pt>
                <c:pt idx="315">
                  <c:v>37.831180000000003</c:v>
                </c:pt>
                <c:pt idx="316">
                  <c:v>31.57226</c:v>
                </c:pt>
                <c:pt idx="317">
                  <c:v>28.823340000000002</c:v>
                </c:pt>
                <c:pt idx="318">
                  <c:v>27.903749999999999</c:v>
                </c:pt>
                <c:pt idx="319">
                  <c:v>21.475480000000001</c:v>
                </c:pt>
                <c:pt idx="320">
                  <c:v>19.606760000000001</c:v>
                </c:pt>
                <c:pt idx="321">
                  <c:v>18.594619999999999</c:v>
                </c:pt>
                <c:pt idx="322">
                  <c:v>17.476150000000001</c:v>
                </c:pt>
                <c:pt idx="323">
                  <c:v>15.504049999999999</c:v>
                </c:pt>
                <c:pt idx="324">
                  <c:v>13.30353</c:v>
                </c:pt>
                <c:pt idx="325">
                  <c:v>14.434810000000001</c:v>
                </c:pt>
                <c:pt idx="326">
                  <c:v>15.22246</c:v>
                </c:pt>
                <c:pt idx="327">
                  <c:v>12.96583</c:v>
                </c:pt>
                <c:pt idx="328">
                  <c:v>10.235609999999999</c:v>
                </c:pt>
                <c:pt idx="329">
                  <c:v>10.37936</c:v>
                </c:pt>
                <c:pt idx="330">
                  <c:v>11.01539</c:v>
                </c:pt>
                <c:pt idx="331">
                  <c:v>7.96814</c:v>
                </c:pt>
                <c:pt idx="332">
                  <c:v>8.20641</c:v>
                </c:pt>
                <c:pt idx="333">
                  <c:v>7.3429399999999996</c:v>
                </c:pt>
                <c:pt idx="334">
                  <c:v>7.18147</c:v>
                </c:pt>
                <c:pt idx="335">
                  <c:v>10.100720000000001</c:v>
                </c:pt>
                <c:pt idx="336">
                  <c:v>8.6238600000000005</c:v>
                </c:pt>
                <c:pt idx="337">
                  <c:v>5.6317500000000003</c:v>
                </c:pt>
                <c:pt idx="338">
                  <c:v>0.25402000000000002</c:v>
                </c:pt>
                <c:pt idx="339">
                  <c:v>-1.8214600000000001</c:v>
                </c:pt>
                <c:pt idx="340">
                  <c:v>-2.03708</c:v>
                </c:pt>
                <c:pt idx="341">
                  <c:v>-1.27305</c:v>
                </c:pt>
                <c:pt idx="342">
                  <c:v>-4.7978199999999998</c:v>
                </c:pt>
                <c:pt idx="343">
                  <c:v>-6.1643999999999997</c:v>
                </c:pt>
                <c:pt idx="344">
                  <c:v>-5.1512799999999999</c:v>
                </c:pt>
                <c:pt idx="345">
                  <c:v>-3.9648699999999999</c:v>
                </c:pt>
                <c:pt idx="346">
                  <c:v>-1.6698299999999999</c:v>
                </c:pt>
                <c:pt idx="347">
                  <c:v>4.1349999999999998E-2</c:v>
                </c:pt>
                <c:pt idx="348">
                  <c:v>-1.6531</c:v>
                </c:pt>
                <c:pt idx="349">
                  <c:v>-1.33508</c:v>
                </c:pt>
                <c:pt idx="350">
                  <c:v>0.46274999999999999</c:v>
                </c:pt>
                <c:pt idx="351">
                  <c:v>-0.45684000000000002</c:v>
                </c:pt>
                <c:pt idx="352">
                  <c:v>-2.76566</c:v>
                </c:pt>
                <c:pt idx="353">
                  <c:v>-3.95207</c:v>
                </c:pt>
                <c:pt idx="354">
                  <c:v>-3.77189</c:v>
                </c:pt>
                <c:pt idx="355">
                  <c:v>-3.7216800000000001</c:v>
                </c:pt>
                <c:pt idx="356">
                  <c:v>-2.90252</c:v>
                </c:pt>
                <c:pt idx="357">
                  <c:v>4.8239999999999998E-2</c:v>
                </c:pt>
                <c:pt idx="358">
                  <c:v>-1.41089</c:v>
                </c:pt>
                <c:pt idx="359">
                  <c:v>-0.34854000000000002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54D-48E3-8FCE-0D7BC9DB35E6}"/>
            </c:ext>
          </c:extLst>
        </c:ser>
        <c:ser>
          <c:idx val="7"/>
          <c:order val="7"/>
          <c:tx>
            <c:strRef>
              <c:f>Sheet5!$I$1</c:f>
              <c:strCache>
                <c:ptCount val="1"/>
                <c:pt idx="0">
                  <c:v>LGCPTRUU Index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Sheet5!$I$2:$I$362</c:f>
              <c:numCache>
                <c:formatCode>General</c:formatCode>
                <c:ptCount val="361"/>
                <c:pt idx="0">
                  <c:v>149.36479</c:v>
                </c:pt>
                <c:pt idx="1">
                  <c:v>160.67802</c:v>
                </c:pt>
                <c:pt idx="2">
                  <c:v>159.14144999999999</c:v>
                </c:pt>
                <c:pt idx="3">
                  <c:v>175.21869000000001</c:v>
                </c:pt>
                <c:pt idx="4">
                  <c:v>182.24524</c:v>
                </c:pt>
                <c:pt idx="5">
                  <c:v>188.17646999999999</c:v>
                </c:pt>
                <c:pt idx="6">
                  <c:v>197.34191999999999</c:v>
                </c:pt>
                <c:pt idx="7">
                  <c:v>196.4314</c:v>
                </c:pt>
                <c:pt idx="8">
                  <c:v>198.8022</c:v>
                </c:pt>
                <c:pt idx="9">
                  <c:v>198.71682999999999</c:v>
                </c:pt>
                <c:pt idx="10">
                  <c:v>203.34388999999999</c:v>
                </c:pt>
                <c:pt idx="11">
                  <c:v>204.79659000000001</c:v>
                </c:pt>
                <c:pt idx="12">
                  <c:v>201.00326999999999</c:v>
                </c:pt>
                <c:pt idx="13">
                  <c:v>200.6129</c:v>
                </c:pt>
                <c:pt idx="14">
                  <c:v>197.44132999999999</c:v>
                </c:pt>
                <c:pt idx="15">
                  <c:v>193.20286999999999</c:v>
                </c:pt>
                <c:pt idx="16">
                  <c:v>198.95808</c:v>
                </c:pt>
                <c:pt idx="17">
                  <c:v>203.16121000000001</c:v>
                </c:pt>
                <c:pt idx="18">
                  <c:v>206.20276999999999</c:v>
                </c:pt>
                <c:pt idx="19">
                  <c:v>202.46982</c:v>
                </c:pt>
                <c:pt idx="20">
                  <c:v>193.48665</c:v>
                </c:pt>
                <c:pt idx="21">
                  <c:v>193.66862</c:v>
                </c:pt>
                <c:pt idx="22">
                  <c:v>195.99043</c:v>
                </c:pt>
                <c:pt idx="23">
                  <c:v>196.8878</c:v>
                </c:pt>
                <c:pt idx="24">
                  <c:v>184.84971999999999</c:v>
                </c:pt>
                <c:pt idx="25">
                  <c:v>179.03122999999999</c:v>
                </c:pt>
                <c:pt idx="26">
                  <c:v>175.03421</c:v>
                </c:pt>
                <c:pt idx="27">
                  <c:v>162.40593999999999</c:v>
                </c:pt>
                <c:pt idx="28">
                  <c:v>182.81161</c:v>
                </c:pt>
                <c:pt idx="29">
                  <c:v>181.86981</c:v>
                </c:pt>
                <c:pt idx="30">
                  <c:v>177.44406000000001</c:v>
                </c:pt>
                <c:pt idx="31">
                  <c:v>175.08104</c:v>
                </c:pt>
                <c:pt idx="32">
                  <c:v>175.73616000000001</c:v>
                </c:pt>
                <c:pt idx="33">
                  <c:v>172.55842999999999</c:v>
                </c:pt>
                <c:pt idx="34">
                  <c:v>174.66804999999999</c:v>
                </c:pt>
                <c:pt idx="35">
                  <c:v>169.49982</c:v>
                </c:pt>
                <c:pt idx="36">
                  <c:v>169.31165999999999</c:v>
                </c:pt>
                <c:pt idx="37">
                  <c:v>162.09316999999999</c:v>
                </c:pt>
                <c:pt idx="38">
                  <c:v>160.31544</c:v>
                </c:pt>
                <c:pt idx="39">
                  <c:v>159.12979000000001</c:v>
                </c:pt>
                <c:pt idx="40">
                  <c:v>154.98256000000001</c:v>
                </c:pt>
                <c:pt idx="41">
                  <c:v>154.50484</c:v>
                </c:pt>
                <c:pt idx="42">
                  <c:v>148.79782</c:v>
                </c:pt>
                <c:pt idx="43">
                  <c:v>145.75824</c:v>
                </c:pt>
                <c:pt idx="44">
                  <c:v>146.68301</c:v>
                </c:pt>
                <c:pt idx="45">
                  <c:v>150.83881</c:v>
                </c:pt>
                <c:pt idx="46">
                  <c:v>151.85991000000001</c:v>
                </c:pt>
                <c:pt idx="47">
                  <c:v>151.31853000000001</c:v>
                </c:pt>
                <c:pt idx="48">
                  <c:v>149.80437000000001</c:v>
                </c:pt>
                <c:pt idx="49">
                  <c:v>151.01859999999999</c:v>
                </c:pt>
                <c:pt idx="50">
                  <c:v>152.95113000000001</c:v>
                </c:pt>
                <c:pt idx="51">
                  <c:v>155.85942</c:v>
                </c:pt>
                <c:pt idx="52">
                  <c:v>154.76352</c:v>
                </c:pt>
                <c:pt idx="53">
                  <c:v>159.50513000000001</c:v>
                </c:pt>
                <c:pt idx="54">
                  <c:v>158.00281000000001</c:v>
                </c:pt>
                <c:pt idx="55">
                  <c:v>155.94717</c:v>
                </c:pt>
                <c:pt idx="56">
                  <c:v>154.52605</c:v>
                </c:pt>
                <c:pt idx="57">
                  <c:v>154.34237999999999</c:v>
                </c:pt>
                <c:pt idx="58">
                  <c:v>154.97329999999999</c:v>
                </c:pt>
                <c:pt idx="59">
                  <c:v>152.91307</c:v>
                </c:pt>
                <c:pt idx="60">
                  <c:v>148.75647000000001</c:v>
                </c:pt>
                <c:pt idx="61">
                  <c:v>147.71288000000001</c:v>
                </c:pt>
                <c:pt idx="62">
                  <c:v>143.63844</c:v>
                </c:pt>
                <c:pt idx="63">
                  <c:v>140.27394000000001</c:v>
                </c:pt>
                <c:pt idx="64">
                  <c:v>140.32474999999999</c:v>
                </c:pt>
                <c:pt idx="65">
                  <c:v>138.58118999999999</c:v>
                </c:pt>
                <c:pt idx="66">
                  <c:v>136.50583</c:v>
                </c:pt>
                <c:pt idx="67">
                  <c:v>135.42506</c:v>
                </c:pt>
                <c:pt idx="68">
                  <c:v>142.30887000000001</c:v>
                </c:pt>
                <c:pt idx="69">
                  <c:v>146.82037</c:v>
                </c:pt>
                <c:pt idx="70">
                  <c:v>146.89218</c:v>
                </c:pt>
                <c:pt idx="71">
                  <c:v>146.45410000000001</c:v>
                </c:pt>
                <c:pt idx="72">
                  <c:v>142.29590999999999</c:v>
                </c:pt>
                <c:pt idx="73">
                  <c:v>138.77573000000001</c:v>
                </c:pt>
                <c:pt idx="74">
                  <c:v>140.57078999999999</c:v>
                </c:pt>
                <c:pt idx="75">
                  <c:v>137.20129</c:v>
                </c:pt>
                <c:pt idx="76">
                  <c:v>128.68657999999999</c:v>
                </c:pt>
                <c:pt idx="77">
                  <c:v>126.89283</c:v>
                </c:pt>
                <c:pt idx="78">
                  <c:v>126.81832</c:v>
                </c:pt>
                <c:pt idx="79">
                  <c:v>127.51518</c:v>
                </c:pt>
                <c:pt idx="80">
                  <c:v>130.05063999999999</c:v>
                </c:pt>
                <c:pt idx="81">
                  <c:v>128.69016999999999</c:v>
                </c:pt>
                <c:pt idx="82">
                  <c:v>128.58479</c:v>
                </c:pt>
                <c:pt idx="83">
                  <c:v>129.72263000000001</c:v>
                </c:pt>
                <c:pt idx="84">
                  <c:v>128.81259</c:v>
                </c:pt>
                <c:pt idx="85">
                  <c:v>131.53631999999999</c:v>
                </c:pt>
                <c:pt idx="86">
                  <c:v>134.16541000000001</c:v>
                </c:pt>
                <c:pt idx="87">
                  <c:v>132.42204000000001</c:v>
                </c:pt>
                <c:pt idx="88">
                  <c:v>134.83946</c:v>
                </c:pt>
                <c:pt idx="89">
                  <c:v>136.14893000000001</c:v>
                </c:pt>
                <c:pt idx="90">
                  <c:v>135.19646</c:v>
                </c:pt>
                <c:pt idx="91">
                  <c:v>136.68204</c:v>
                </c:pt>
                <c:pt idx="92">
                  <c:v>135.99582000000001</c:v>
                </c:pt>
                <c:pt idx="93">
                  <c:v>135.05779999999999</c:v>
                </c:pt>
                <c:pt idx="94">
                  <c:v>140.62616</c:v>
                </c:pt>
                <c:pt idx="95">
                  <c:v>138.63347999999999</c:v>
                </c:pt>
                <c:pt idx="96">
                  <c:v>140.18260000000001</c:v>
                </c:pt>
                <c:pt idx="97">
                  <c:v>138.94765000000001</c:v>
                </c:pt>
                <c:pt idx="98">
                  <c:v>137.09112999999999</c:v>
                </c:pt>
                <c:pt idx="99">
                  <c:v>133.95074</c:v>
                </c:pt>
                <c:pt idx="100">
                  <c:v>133.78450000000001</c:v>
                </c:pt>
                <c:pt idx="101">
                  <c:v>130.03371000000001</c:v>
                </c:pt>
                <c:pt idx="102">
                  <c:v>128.01611</c:v>
                </c:pt>
                <c:pt idx="103">
                  <c:v>128.00605999999999</c:v>
                </c:pt>
                <c:pt idx="104">
                  <c:v>128.28825000000001</c:v>
                </c:pt>
                <c:pt idx="105">
                  <c:v>125.16351</c:v>
                </c:pt>
                <c:pt idx="106">
                  <c:v>121.02076</c:v>
                </c:pt>
                <c:pt idx="107">
                  <c:v>122.44865</c:v>
                </c:pt>
                <c:pt idx="108">
                  <c:v>119.00775</c:v>
                </c:pt>
                <c:pt idx="109">
                  <c:v>124.43089000000001</c:v>
                </c:pt>
                <c:pt idx="110">
                  <c:v>129.98429999999999</c:v>
                </c:pt>
                <c:pt idx="111">
                  <c:v>124.65430000000001</c:v>
                </c:pt>
                <c:pt idx="112">
                  <c:v>124.97584999999999</c:v>
                </c:pt>
                <c:pt idx="113">
                  <c:v>126.13370999999999</c:v>
                </c:pt>
                <c:pt idx="114">
                  <c:v>127.22662</c:v>
                </c:pt>
                <c:pt idx="115">
                  <c:v>126.04226</c:v>
                </c:pt>
                <c:pt idx="116">
                  <c:v>125.55766</c:v>
                </c:pt>
                <c:pt idx="117">
                  <c:v>123.00637</c:v>
                </c:pt>
                <c:pt idx="118">
                  <c:v>119.81927</c:v>
                </c:pt>
                <c:pt idx="119">
                  <c:v>117.13160999999999</c:v>
                </c:pt>
                <c:pt idx="120">
                  <c:v>112.84511999999999</c:v>
                </c:pt>
                <c:pt idx="121">
                  <c:v>110.63927</c:v>
                </c:pt>
                <c:pt idx="122">
                  <c:v>114.17421</c:v>
                </c:pt>
                <c:pt idx="123">
                  <c:v>112.24039</c:v>
                </c:pt>
                <c:pt idx="124">
                  <c:v>113.23051</c:v>
                </c:pt>
                <c:pt idx="125">
                  <c:v>109.98255</c:v>
                </c:pt>
                <c:pt idx="126">
                  <c:v>104.33071</c:v>
                </c:pt>
                <c:pt idx="127">
                  <c:v>102.23374</c:v>
                </c:pt>
                <c:pt idx="128">
                  <c:v>109.12372000000001</c:v>
                </c:pt>
                <c:pt idx="129">
                  <c:v>102.43246000000001</c:v>
                </c:pt>
                <c:pt idx="130">
                  <c:v>108.83465</c:v>
                </c:pt>
                <c:pt idx="131">
                  <c:v>110.22239999999999</c:v>
                </c:pt>
                <c:pt idx="132">
                  <c:v>105.78381</c:v>
                </c:pt>
                <c:pt idx="133">
                  <c:v>106.8848</c:v>
                </c:pt>
                <c:pt idx="134">
                  <c:v>107.2401</c:v>
                </c:pt>
                <c:pt idx="135">
                  <c:v>100.51627000000001</c:v>
                </c:pt>
                <c:pt idx="136">
                  <c:v>99.494680000000002</c:v>
                </c:pt>
                <c:pt idx="137">
                  <c:v>97.189719999999994</c:v>
                </c:pt>
                <c:pt idx="138">
                  <c:v>95.866609999999994</c:v>
                </c:pt>
                <c:pt idx="139">
                  <c:v>94.283119999999997</c:v>
                </c:pt>
                <c:pt idx="140">
                  <c:v>101.25867</c:v>
                </c:pt>
                <c:pt idx="141">
                  <c:v>99.213980000000006</c:v>
                </c:pt>
                <c:pt idx="142">
                  <c:v>93.643630000000002</c:v>
                </c:pt>
                <c:pt idx="143">
                  <c:v>91.271529999999998</c:v>
                </c:pt>
                <c:pt idx="144">
                  <c:v>83.794650000000004</c:v>
                </c:pt>
                <c:pt idx="145">
                  <c:v>80.792730000000006</c:v>
                </c:pt>
                <c:pt idx="146">
                  <c:v>87.040430000000001</c:v>
                </c:pt>
                <c:pt idx="147">
                  <c:v>85.886650000000003</c:v>
                </c:pt>
                <c:pt idx="148">
                  <c:v>85.446179999999998</c:v>
                </c:pt>
                <c:pt idx="149">
                  <c:v>86.340680000000006</c:v>
                </c:pt>
                <c:pt idx="150">
                  <c:v>85.078419999999994</c:v>
                </c:pt>
                <c:pt idx="151">
                  <c:v>89.870230000000006</c:v>
                </c:pt>
                <c:pt idx="152">
                  <c:v>85.978790000000004</c:v>
                </c:pt>
                <c:pt idx="153">
                  <c:v>83.703909999999993</c:v>
                </c:pt>
                <c:pt idx="154">
                  <c:v>79.346599999999995</c:v>
                </c:pt>
                <c:pt idx="155">
                  <c:v>75.386139999999997</c:v>
                </c:pt>
                <c:pt idx="156">
                  <c:v>68.05668</c:v>
                </c:pt>
                <c:pt idx="157">
                  <c:v>64.558009999999996</c:v>
                </c:pt>
                <c:pt idx="158">
                  <c:v>54.36</c:v>
                </c:pt>
                <c:pt idx="159">
                  <c:v>49.35622</c:v>
                </c:pt>
                <c:pt idx="160">
                  <c:v>47.813670000000002</c:v>
                </c:pt>
                <c:pt idx="161">
                  <c:v>51.39911</c:v>
                </c:pt>
                <c:pt idx="162">
                  <c:v>55.294040000000003</c:v>
                </c:pt>
                <c:pt idx="163">
                  <c:v>45.89161</c:v>
                </c:pt>
                <c:pt idx="164">
                  <c:v>42.647739999999999</c:v>
                </c:pt>
                <c:pt idx="165">
                  <c:v>55.474530000000001</c:v>
                </c:pt>
                <c:pt idx="166">
                  <c:v>68.160769999999999</c:v>
                </c:pt>
                <c:pt idx="167">
                  <c:v>71.558350000000004</c:v>
                </c:pt>
                <c:pt idx="168">
                  <c:v>72.112570000000005</c:v>
                </c:pt>
                <c:pt idx="169">
                  <c:v>72.780259999999998</c:v>
                </c:pt>
                <c:pt idx="170">
                  <c:v>74.161540000000002</c:v>
                </c:pt>
                <c:pt idx="171">
                  <c:v>74.181060000000002</c:v>
                </c:pt>
                <c:pt idx="172">
                  <c:v>73.946380000000005</c:v>
                </c:pt>
                <c:pt idx="173">
                  <c:v>72.54607</c:v>
                </c:pt>
                <c:pt idx="174">
                  <c:v>69.991200000000006</c:v>
                </c:pt>
                <c:pt idx="175">
                  <c:v>70.642240000000001</c:v>
                </c:pt>
                <c:pt idx="176">
                  <c:v>69.778329999999997</c:v>
                </c:pt>
                <c:pt idx="177">
                  <c:v>66.693129999999996</c:v>
                </c:pt>
                <c:pt idx="178">
                  <c:v>63.462000000000003</c:v>
                </c:pt>
                <c:pt idx="179">
                  <c:v>62.567909999999998</c:v>
                </c:pt>
                <c:pt idx="180">
                  <c:v>60.775939999999999</c:v>
                </c:pt>
                <c:pt idx="181">
                  <c:v>61.301079999999999</c:v>
                </c:pt>
                <c:pt idx="182">
                  <c:v>63.643889999999999</c:v>
                </c:pt>
                <c:pt idx="183">
                  <c:v>61.497109999999999</c:v>
                </c:pt>
                <c:pt idx="184">
                  <c:v>61.73169</c:v>
                </c:pt>
                <c:pt idx="185">
                  <c:v>58.246960000000001</c:v>
                </c:pt>
                <c:pt idx="186">
                  <c:v>59.274329999999999</c:v>
                </c:pt>
                <c:pt idx="187">
                  <c:v>61.271990000000002</c:v>
                </c:pt>
                <c:pt idx="188">
                  <c:v>57.342700000000001</c:v>
                </c:pt>
                <c:pt idx="189">
                  <c:v>55.567070000000001</c:v>
                </c:pt>
                <c:pt idx="190">
                  <c:v>55.3292</c:v>
                </c:pt>
                <c:pt idx="191">
                  <c:v>53.015169999999998</c:v>
                </c:pt>
                <c:pt idx="192">
                  <c:v>51.208559999999999</c:v>
                </c:pt>
                <c:pt idx="193">
                  <c:v>52.221589999999999</c:v>
                </c:pt>
                <c:pt idx="194">
                  <c:v>50.493560000000002</c:v>
                </c:pt>
                <c:pt idx="195">
                  <c:v>48.066279999999999</c:v>
                </c:pt>
                <c:pt idx="196">
                  <c:v>49.646880000000003</c:v>
                </c:pt>
                <c:pt idx="197">
                  <c:v>50.206389999999999</c:v>
                </c:pt>
                <c:pt idx="198">
                  <c:v>48.540030000000002</c:v>
                </c:pt>
                <c:pt idx="199">
                  <c:v>47.328980000000001</c:v>
                </c:pt>
                <c:pt idx="200">
                  <c:v>47.96</c:v>
                </c:pt>
                <c:pt idx="201">
                  <c:v>49.990340000000003</c:v>
                </c:pt>
                <c:pt idx="202">
                  <c:v>52.640239999999999</c:v>
                </c:pt>
                <c:pt idx="203">
                  <c:v>49.913339999999998</c:v>
                </c:pt>
                <c:pt idx="204">
                  <c:v>51.068109999999997</c:v>
                </c:pt>
                <c:pt idx="205">
                  <c:v>51.164529999999999</c:v>
                </c:pt>
                <c:pt idx="206">
                  <c:v>52.576990000000002</c:v>
                </c:pt>
                <c:pt idx="207">
                  <c:v>50.840110000000003</c:v>
                </c:pt>
                <c:pt idx="208">
                  <c:v>53.359229999999997</c:v>
                </c:pt>
                <c:pt idx="209">
                  <c:v>52.835680000000004</c:v>
                </c:pt>
                <c:pt idx="210">
                  <c:v>54.016849999999998</c:v>
                </c:pt>
                <c:pt idx="211">
                  <c:v>51.469839999999998</c:v>
                </c:pt>
                <c:pt idx="212">
                  <c:v>48.33184</c:v>
                </c:pt>
                <c:pt idx="213">
                  <c:v>45.30442</c:v>
                </c:pt>
                <c:pt idx="214">
                  <c:v>43.47878</c:v>
                </c:pt>
                <c:pt idx="215">
                  <c:v>40.28819</c:v>
                </c:pt>
                <c:pt idx="216">
                  <c:v>39.681669999999997</c:v>
                </c:pt>
                <c:pt idx="217">
                  <c:v>39.29598</c:v>
                </c:pt>
                <c:pt idx="218">
                  <c:v>38.938780000000001</c:v>
                </c:pt>
                <c:pt idx="219">
                  <c:v>44.025030000000001</c:v>
                </c:pt>
                <c:pt idx="220">
                  <c:v>42.696040000000004</c:v>
                </c:pt>
                <c:pt idx="221">
                  <c:v>41.377020000000002</c:v>
                </c:pt>
                <c:pt idx="222">
                  <c:v>40.677460000000004</c:v>
                </c:pt>
                <c:pt idx="223">
                  <c:v>36.310589999999998</c:v>
                </c:pt>
                <c:pt idx="224">
                  <c:v>34.573599999999999</c:v>
                </c:pt>
                <c:pt idx="225">
                  <c:v>35.509830000000001</c:v>
                </c:pt>
                <c:pt idx="226">
                  <c:v>29.062419999999999</c:v>
                </c:pt>
                <c:pt idx="227">
                  <c:v>29.061119999999999</c:v>
                </c:pt>
                <c:pt idx="228">
                  <c:v>33.594540000000002</c:v>
                </c:pt>
                <c:pt idx="229">
                  <c:v>34.574300000000001</c:v>
                </c:pt>
                <c:pt idx="230">
                  <c:v>29.30686</c:v>
                </c:pt>
                <c:pt idx="231">
                  <c:v>26.66432</c:v>
                </c:pt>
                <c:pt idx="232">
                  <c:v>26.31569</c:v>
                </c:pt>
                <c:pt idx="233">
                  <c:v>24.46425</c:v>
                </c:pt>
                <c:pt idx="234">
                  <c:v>23.032959999999999</c:v>
                </c:pt>
                <c:pt idx="235">
                  <c:v>17.932670000000002</c:v>
                </c:pt>
                <c:pt idx="236">
                  <c:v>16.503869999999999</c:v>
                </c:pt>
                <c:pt idx="237">
                  <c:v>17.60446</c:v>
                </c:pt>
                <c:pt idx="238">
                  <c:v>16.01041</c:v>
                </c:pt>
                <c:pt idx="239">
                  <c:v>13.59219</c:v>
                </c:pt>
                <c:pt idx="240">
                  <c:v>13.53322</c:v>
                </c:pt>
                <c:pt idx="241">
                  <c:v>10.96659</c:v>
                </c:pt>
                <c:pt idx="242">
                  <c:v>8.5613200000000003</c:v>
                </c:pt>
                <c:pt idx="243">
                  <c:v>6.1924099999999997</c:v>
                </c:pt>
                <c:pt idx="244">
                  <c:v>7.1608200000000002</c:v>
                </c:pt>
                <c:pt idx="245">
                  <c:v>6.6702399999999997</c:v>
                </c:pt>
                <c:pt idx="246">
                  <c:v>7.1724699999999997</c:v>
                </c:pt>
                <c:pt idx="247">
                  <c:v>8.9933300000000003</c:v>
                </c:pt>
                <c:pt idx="248">
                  <c:v>9.8393099999999993</c:v>
                </c:pt>
                <c:pt idx="249">
                  <c:v>8.43811</c:v>
                </c:pt>
                <c:pt idx="250">
                  <c:v>8.5828399999999991</c:v>
                </c:pt>
                <c:pt idx="251">
                  <c:v>5.8042400000000001</c:v>
                </c:pt>
                <c:pt idx="252">
                  <c:v>3.0842000000000001</c:v>
                </c:pt>
                <c:pt idx="253">
                  <c:v>3.5172099999999999</c:v>
                </c:pt>
                <c:pt idx="254">
                  <c:v>2.84903</c:v>
                </c:pt>
                <c:pt idx="255">
                  <c:v>2.8251200000000001</c:v>
                </c:pt>
                <c:pt idx="256">
                  <c:v>4.3527300000000002</c:v>
                </c:pt>
                <c:pt idx="257">
                  <c:v>4.0644600000000004</c:v>
                </c:pt>
                <c:pt idx="258">
                  <c:v>2.68357</c:v>
                </c:pt>
                <c:pt idx="259">
                  <c:v>0.39156000000000002</c:v>
                </c:pt>
                <c:pt idx="260">
                  <c:v>-0.84528000000000003</c:v>
                </c:pt>
                <c:pt idx="26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54D-48E3-8FCE-0D7BC9DB35E6}"/>
            </c:ext>
          </c:extLst>
        </c:ser>
        <c:ser>
          <c:idx val="8"/>
          <c:order val="8"/>
          <c:tx>
            <c:strRef>
              <c:f>Sheet5!$J$1</c:f>
              <c:strCache>
                <c:ptCount val="1"/>
                <c:pt idx="0">
                  <c:v>XAU Curncy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Sheet5!$J$2:$J$362</c:f>
              <c:numCache>
                <c:formatCode>General</c:formatCode>
                <c:ptCount val="361"/>
                <c:pt idx="0">
                  <c:v>433.62991</c:v>
                </c:pt>
                <c:pt idx="1">
                  <c:v>435.04660000000001</c:v>
                </c:pt>
                <c:pt idx="2">
                  <c:v>452.39663999999999</c:v>
                </c:pt>
                <c:pt idx="3">
                  <c:v>464.19335999999998</c:v>
                </c:pt>
                <c:pt idx="4">
                  <c:v>455.90857</c:v>
                </c:pt>
                <c:pt idx="5">
                  <c:v>423.34595000000002</c:v>
                </c:pt>
                <c:pt idx="6">
                  <c:v>432.67327999999998</c:v>
                </c:pt>
                <c:pt idx="7">
                  <c:v>416.75015000000002</c:v>
                </c:pt>
                <c:pt idx="8">
                  <c:v>419.33022999999997</c:v>
                </c:pt>
                <c:pt idx="9">
                  <c:v>411.63367</c:v>
                </c:pt>
                <c:pt idx="10">
                  <c:v>428.13628999999997</c:v>
                </c:pt>
                <c:pt idx="11">
                  <c:v>428.30228</c:v>
                </c:pt>
                <c:pt idx="12">
                  <c:v>415.46593999999999</c:v>
                </c:pt>
                <c:pt idx="13">
                  <c:v>455.2912</c:v>
                </c:pt>
                <c:pt idx="14">
                  <c:v>415.18054000000001</c:v>
                </c:pt>
                <c:pt idx="15">
                  <c:v>397.29471000000001</c:v>
                </c:pt>
                <c:pt idx="16">
                  <c:v>404.96215999999998</c:v>
                </c:pt>
                <c:pt idx="17">
                  <c:v>438.04602</c:v>
                </c:pt>
                <c:pt idx="18">
                  <c:v>452.81304999999998</c:v>
                </c:pt>
                <c:pt idx="19">
                  <c:v>417.45776000000001</c:v>
                </c:pt>
                <c:pt idx="20">
                  <c:v>447.11995999999999</c:v>
                </c:pt>
                <c:pt idx="21">
                  <c:v>449.16131999999999</c:v>
                </c:pt>
                <c:pt idx="22">
                  <c:v>473.03435999999999</c:v>
                </c:pt>
                <c:pt idx="23">
                  <c:v>475.38146999999998</c:v>
                </c:pt>
                <c:pt idx="24">
                  <c:v>418.62551999999999</c:v>
                </c:pt>
                <c:pt idx="25">
                  <c:v>403.86428999999998</c:v>
                </c:pt>
                <c:pt idx="26">
                  <c:v>391.11822999999998</c:v>
                </c:pt>
                <c:pt idx="27">
                  <c:v>359.28363000000002</c:v>
                </c:pt>
                <c:pt idx="28">
                  <c:v>361.76177999999999</c:v>
                </c:pt>
                <c:pt idx="29">
                  <c:v>362.77228000000002</c:v>
                </c:pt>
                <c:pt idx="30">
                  <c:v>341.83749</c:v>
                </c:pt>
                <c:pt idx="31">
                  <c:v>326.31914999999998</c:v>
                </c:pt>
                <c:pt idx="32">
                  <c:v>340.59116</c:v>
                </c:pt>
                <c:pt idx="33">
                  <c:v>328.79732999999999</c:v>
                </c:pt>
                <c:pt idx="34">
                  <c:v>342.74315999999999</c:v>
                </c:pt>
                <c:pt idx="35">
                  <c:v>311.70065</c:v>
                </c:pt>
                <c:pt idx="36">
                  <c:v>310.46884</c:v>
                </c:pt>
                <c:pt idx="37">
                  <c:v>280.19220000000001</c:v>
                </c:pt>
                <c:pt idx="38">
                  <c:v>273.77112</c:v>
                </c:pt>
                <c:pt idx="39">
                  <c:v>276.34829999999999</c:v>
                </c:pt>
                <c:pt idx="40">
                  <c:v>282.44614000000001</c:v>
                </c:pt>
                <c:pt idx="41">
                  <c:v>284.75540000000001</c:v>
                </c:pt>
                <c:pt idx="42">
                  <c:v>273.46825999999999</c:v>
                </c:pt>
                <c:pt idx="43">
                  <c:v>255.42223999999999</c:v>
                </c:pt>
                <c:pt idx="44">
                  <c:v>253.7449</c:v>
                </c:pt>
                <c:pt idx="45">
                  <c:v>246.79091</c:v>
                </c:pt>
                <c:pt idx="46">
                  <c:v>249.7816</c:v>
                </c:pt>
                <c:pt idx="47">
                  <c:v>256.47933999999998</c:v>
                </c:pt>
                <c:pt idx="48">
                  <c:v>264.76413000000002</c:v>
                </c:pt>
                <c:pt idx="49">
                  <c:v>278.13335999999998</c:v>
                </c:pt>
                <c:pt idx="50">
                  <c:v>283.04892000000001</c:v>
                </c:pt>
                <c:pt idx="51">
                  <c:v>285.98718000000002</c:v>
                </c:pt>
                <c:pt idx="52">
                  <c:v>283.89922999999999</c:v>
                </c:pt>
                <c:pt idx="53">
                  <c:v>291.71228000000002</c:v>
                </c:pt>
                <c:pt idx="54">
                  <c:v>279.38263000000001</c:v>
                </c:pt>
                <c:pt idx="55">
                  <c:v>271.29003999999998</c:v>
                </c:pt>
                <c:pt idx="56">
                  <c:v>270.25335999999999</c:v>
                </c:pt>
                <c:pt idx="57">
                  <c:v>272.67034999999998</c:v>
                </c:pt>
                <c:pt idx="58">
                  <c:v>284.80779999999999</c:v>
                </c:pt>
                <c:pt idx="59">
                  <c:v>269.66802999999999</c:v>
                </c:pt>
                <c:pt idx="60">
                  <c:v>261.56378000000001</c:v>
                </c:pt>
                <c:pt idx="61">
                  <c:v>269.51659999999998</c:v>
                </c:pt>
                <c:pt idx="62">
                  <c:v>269.33022999999997</c:v>
                </c:pt>
                <c:pt idx="63">
                  <c:v>263.77402000000001</c:v>
                </c:pt>
                <c:pt idx="64">
                  <c:v>263.55270000000002</c:v>
                </c:pt>
                <c:pt idx="65">
                  <c:v>252.56844000000001</c:v>
                </c:pt>
                <c:pt idx="66">
                  <c:v>234.15842000000001</c:v>
                </c:pt>
                <c:pt idx="67">
                  <c:v>241.64240000000001</c:v>
                </c:pt>
                <c:pt idx="68">
                  <c:v>271.93069000000003</c:v>
                </c:pt>
                <c:pt idx="69">
                  <c:v>283.18869000000001</c:v>
                </c:pt>
                <c:pt idx="70">
                  <c:v>281.17937999999998</c:v>
                </c:pt>
                <c:pt idx="71">
                  <c:v>293.50031000000001</c:v>
                </c:pt>
                <c:pt idx="72">
                  <c:v>284.94466999999997</c:v>
                </c:pt>
                <c:pt idx="73">
                  <c:v>253.90797000000001</c:v>
                </c:pt>
                <c:pt idx="74">
                  <c:v>276.68317000000002</c:v>
                </c:pt>
                <c:pt idx="75">
                  <c:v>258.9837</c:v>
                </c:pt>
                <c:pt idx="76">
                  <c:v>260.70764000000003</c:v>
                </c:pt>
                <c:pt idx="77">
                  <c:v>225.62899999999999</c:v>
                </c:pt>
                <c:pt idx="78">
                  <c:v>208.99825000000001</c:v>
                </c:pt>
                <c:pt idx="79">
                  <c:v>210.06697</c:v>
                </c:pt>
                <c:pt idx="80">
                  <c:v>232.58882</c:v>
                </c:pt>
                <c:pt idx="81">
                  <c:v>224.72044</c:v>
                </c:pt>
                <c:pt idx="82">
                  <c:v>230.49796000000001</c:v>
                </c:pt>
                <c:pt idx="83">
                  <c:v>219.10309000000001</c:v>
                </c:pt>
                <c:pt idx="84">
                  <c:v>241.39488</c:v>
                </c:pt>
                <c:pt idx="85">
                  <c:v>246.70355000000001</c:v>
                </c:pt>
                <c:pt idx="86">
                  <c:v>244.89517000000001</c:v>
                </c:pt>
                <c:pt idx="87">
                  <c:v>244.66220000000001</c:v>
                </c:pt>
                <c:pt idx="88">
                  <c:v>253.28480999999999</c:v>
                </c:pt>
                <c:pt idx="89">
                  <c:v>273.84683000000001</c:v>
                </c:pt>
                <c:pt idx="90">
                  <c:v>244.89517000000001</c:v>
                </c:pt>
                <c:pt idx="91">
                  <c:v>239.94758999999999</c:v>
                </c:pt>
                <c:pt idx="92">
                  <c:v>241.56667999999999</c:v>
                </c:pt>
                <c:pt idx="93">
                  <c:v>251.82004000000001</c:v>
                </c:pt>
                <c:pt idx="94">
                  <c:v>274.87479000000002</c:v>
                </c:pt>
                <c:pt idx="95">
                  <c:v>273.49738000000002</c:v>
                </c:pt>
                <c:pt idx="96">
                  <c:v>286.52591000000001</c:v>
                </c:pt>
                <c:pt idx="97">
                  <c:v>263.91381999999999</c:v>
                </c:pt>
                <c:pt idx="98">
                  <c:v>276.12115</c:v>
                </c:pt>
                <c:pt idx="99">
                  <c:v>273.91088999999999</c:v>
                </c:pt>
                <c:pt idx="100">
                  <c:v>286.25220000000002</c:v>
                </c:pt>
                <c:pt idx="101">
                  <c:v>262.41991999999999</c:v>
                </c:pt>
                <c:pt idx="102">
                  <c:v>249.92429000000001</c:v>
                </c:pt>
                <c:pt idx="103">
                  <c:v>264.98250999999999</c:v>
                </c:pt>
                <c:pt idx="104">
                  <c:v>285.28246999999999</c:v>
                </c:pt>
                <c:pt idx="105">
                  <c:v>287.02096999999998</c:v>
                </c:pt>
                <c:pt idx="106">
                  <c:v>306.31042000000002</c:v>
                </c:pt>
                <c:pt idx="107">
                  <c:v>285.86779999999999</c:v>
                </c:pt>
                <c:pt idx="108">
                  <c:v>259.50204000000002</c:v>
                </c:pt>
                <c:pt idx="109">
                  <c:v>304.13513</c:v>
                </c:pt>
                <c:pt idx="110">
                  <c:v>330.02620999999999</c:v>
                </c:pt>
                <c:pt idx="111">
                  <c:v>365.20093000000003</c:v>
                </c:pt>
                <c:pt idx="112">
                  <c:v>359.99126999999999</c:v>
                </c:pt>
                <c:pt idx="113">
                  <c:v>384.47872999999998</c:v>
                </c:pt>
                <c:pt idx="114">
                  <c:v>387.87128000000001</c:v>
                </c:pt>
                <c:pt idx="115">
                  <c:v>399.41176999999999</c:v>
                </c:pt>
                <c:pt idx="116">
                  <c:v>401.06290000000001</c:v>
                </c:pt>
                <c:pt idx="117">
                  <c:v>416.08911000000001</c:v>
                </c:pt>
                <c:pt idx="118">
                  <c:v>392.67617999999999</c:v>
                </c:pt>
                <c:pt idx="119">
                  <c:v>370.17471</c:v>
                </c:pt>
                <c:pt idx="120">
                  <c:v>365.18637000000001</c:v>
                </c:pt>
                <c:pt idx="121">
                  <c:v>354.42923000000002</c:v>
                </c:pt>
                <c:pt idx="122">
                  <c:v>384.78451999999999</c:v>
                </c:pt>
                <c:pt idx="123">
                  <c:v>385.77460000000002</c:v>
                </c:pt>
                <c:pt idx="124">
                  <c:v>394.10599000000002</c:v>
                </c:pt>
                <c:pt idx="125">
                  <c:v>406.04543999999999</c:v>
                </c:pt>
                <c:pt idx="126">
                  <c:v>355.71053999999998</c:v>
                </c:pt>
                <c:pt idx="127">
                  <c:v>408.54687999999999</c:v>
                </c:pt>
                <c:pt idx="128">
                  <c:v>399.33022999999997</c:v>
                </c:pt>
                <c:pt idx="129">
                  <c:v>372.85672</c:v>
                </c:pt>
                <c:pt idx="130">
                  <c:v>431.61038000000002</c:v>
                </c:pt>
                <c:pt idx="131">
                  <c:v>373.80606</c:v>
                </c:pt>
                <c:pt idx="132">
                  <c:v>336.86081000000001</c:v>
                </c:pt>
                <c:pt idx="133">
                  <c:v>347.21316999999999</c:v>
                </c:pt>
                <c:pt idx="134">
                  <c:v>355.35818</c:v>
                </c:pt>
                <c:pt idx="135">
                  <c:v>317.06464</c:v>
                </c:pt>
                <c:pt idx="136">
                  <c:v>310.98718000000002</c:v>
                </c:pt>
                <c:pt idx="137">
                  <c:v>288.08386000000002</c:v>
                </c:pt>
                <c:pt idx="138">
                  <c:v>313.91962000000001</c:v>
                </c:pt>
                <c:pt idx="139">
                  <c:v>303.67791999999997</c:v>
                </c:pt>
                <c:pt idx="140">
                  <c:v>295.86487</c:v>
                </c:pt>
                <c:pt idx="141">
                  <c:v>281.05417</c:v>
                </c:pt>
                <c:pt idx="142">
                  <c:v>263.24984999999998</c:v>
                </c:pt>
                <c:pt idx="143">
                  <c:v>243.91380000000001</c:v>
                </c:pt>
                <c:pt idx="144">
                  <c:v>261.78798999999998</c:v>
                </c:pt>
                <c:pt idx="145">
                  <c:v>254.19336000000001</c:v>
                </c:pt>
                <c:pt idx="146">
                  <c:v>243.34012999999999</c:v>
                </c:pt>
                <c:pt idx="147">
                  <c:v>224.18463</c:v>
                </c:pt>
                <c:pt idx="148">
                  <c:v>225.44846000000001</c:v>
                </c:pt>
                <c:pt idx="149">
                  <c:v>214.85149000000001</c:v>
                </c:pt>
                <c:pt idx="150">
                  <c:v>219.44672</c:v>
                </c:pt>
                <c:pt idx="151">
                  <c:v>243.51485</c:v>
                </c:pt>
                <c:pt idx="152">
                  <c:v>204.44089</c:v>
                </c:pt>
                <c:pt idx="153">
                  <c:v>193.44788</c:v>
                </c:pt>
                <c:pt idx="154">
                  <c:v>176.99185</c:v>
                </c:pt>
                <c:pt idx="155">
                  <c:v>177.81012999999999</c:v>
                </c:pt>
                <c:pt idx="156">
                  <c:v>169.80198999999999</c:v>
                </c:pt>
                <c:pt idx="157">
                  <c:v>185.14268000000001</c:v>
                </c:pt>
                <c:pt idx="158">
                  <c:v>158.64879999999999</c:v>
                </c:pt>
                <c:pt idx="159">
                  <c:v>167.71986000000001</c:v>
                </c:pt>
                <c:pt idx="160">
                  <c:v>174.40886</c:v>
                </c:pt>
                <c:pt idx="161">
                  <c:v>170.19511</c:v>
                </c:pt>
                <c:pt idx="162">
                  <c:v>156.85789</c:v>
                </c:pt>
                <c:pt idx="163">
                  <c:v>138.22073</c:v>
                </c:pt>
                <c:pt idx="164">
                  <c:v>110.78917</c:v>
                </c:pt>
                <c:pt idx="165">
                  <c:v>153.62549999999999</c:v>
                </c:pt>
                <c:pt idx="166">
                  <c:v>142.03551999999999</c:v>
                </c:pt>
                <c:pt idx="167">
                  <c:v>166.19102000000001</c:v>
                </c:pt>
                <c:pt idx="168">
                  <c:v>169.48166000000001</c:v>
                </c:pt>
                <c:pt idx="169">
                  <c:v>158.15376000000001</c:v>
                </c:pt>
                <c:pt idx="170">
                  <c:v>155.54747</c:v>
                </c:pt>
                <c:pt idx="171">
                  <c:v>167.00640999999999</c:v>
                </c:pt>
                <c:pt idx="172">
                  <c:v>183.60512</c:v>
                </c:pt>
                <c:pt idx="173">
                  <c:v>169.68549999999999</c:v>
                </c:pt>
                <c:pt idx="174">
                  <c:v>142.77811</c:v>
                </c:pt>
                <c:pt idx="175">
                  <c:v>128.17415</c:v>
                </c:pt>
                <c:pt idx="176">
                  <c:v>132.03261000000001</c:v>
                </c:pt>
                <c:pt idx="177">
                  <c:v>116.54047</c:v>
                </c:pt>
                <c:pt idx="178">
                  <c:v>96.068730000000002</c:v>
                </c:pt>
                <c:pt idx="179">
                  <c:v>93.447879999999998</c:v>
                </c:pt>
                <c:pt idx="180">
                  <c:v>89.181709999999995</c:v>
                </c:pt>
                <c:pt idx="181">
                  <c:v>92.341290000000001</c:v>
                </c:pt>
                <c:pt idx="182">
                  <c:v>97.568439999999995</c:v>
                </c:pt>
                <c:pt idx="183">
                  <c:v>93.302269999999993</c:v>
                </c:pt>
                <c:pt idx="184">
                  <c:v>94.918459999999996</c:v>
                </c:pt>
                <c:pt idx="185">
                  <c:v>90.215490000000003</c:v>
                </c:pt>
                <c:pt idx="186">
                  <c:v>85.410600000000002</c:v>
                </c:pt>
                <c:pt idx="187">
                  <c:v>88.701229999999995</c:v>
                </c:pt>
                <c:pt idx="188">
                  <c:v>76.645309999999995</c:v>
                </c:pt>
                <c:pt idx="189">
                  <c:v>74.228300000000004</c:v>
                </c:pt>
                <c:pt idx="190">
                  <c:v>82.673259999999999</c:v>
                </c:pt>
                <c:pt idx="191">
                  <c:v>85.425160000000005</c:v>
                </c:pt>
                <c:pt idx="192">
                  <c:v>79.338970000000003</c:v>
                </c:pt>
                <c:pt idx="193">
                  <c:v>87.885850000000005</c:v>
                </c:pt>
                <c:pt idx="194">
                  <c:v>90.573679999999996</c:v>
                </c:pt>
                <c:pt idx="195">
                  <c:v>69.962140000000005</c:v>
                </c:pt>
                <c:pt idx="196">
                  <c:v>63.526499999999999</c:v>
                </c:pt>
                <c:pt idx="197">
                  <c:v>65.66686</c:v>
                </c:pt>
                <c:pt idx="198">
                  <c:v>50.553289999999997</c:v>
                </c:pt>
                <c:pt idx="199">
                  <c:v>43.587649999999996</c:v>
                </c:pt>
                <c:pt idx="200">
                  <c:v>35.46593</c:v>
                </c:pt>
                <c:pt idx="201">
                  <c:v>36.662779999999998</c:v>
                </c:pt>
                <c:pt idx="202">
                  <c:v>26.732669999999999</c:v>
                </c:pt>
                <c:pt idx="203">
                  <c:v>25.160160000000001</c:v>
                </c:pt>
                <c:pt idx="204">
                  <c:v>26.820029999999999</c:v>
                </c:pt>
                <c:pt idx="205">
                  <c:v>21.50553</c:v>
                </c:pt>
                <c:pt idx="206">
                  <c:v>26.49971</c:v>
                </c:pt>
                <c:pt idx="207">
                  <c:v>24.737919999999999</c:v>
                </c:pt>
                <c:pt idx="208">
                  <c:v>26.863720000000001</c:v>
                </c:pt>
                <c:pt idx="209">
                  <c:v>23.063479999999998</c:v>
                </c:pt>
                <c:pt idx="210">
                  <c:v>27.679089999999999</c:v>
                </c:pt>
                <c:pt idx="211">
                  <c:v>31.31916</c:v>
                </c:pt>
                <c:pt idx="212">
                  <c:v>24.79616</c:v>
                </c:pt>
                <c:pt idx="213">
                  <c:v>21.79674</c:v>
                </c:pt>
                <c:pt idx="214">
                  <c:v>19.35061</c:v>
                </c:pt>
                <c:pt idx="215">
                  <c:v>13.87595</c:v>
                </c:pt>
                <c:pt idx="216">
                  <c:v>14.8078</c:v>
                </c:pt>
                <c:pt idx="217">
                  <c:v>15.18637</c:v>
                </c:pt>
                <c:pt idx="218">
                  <c:v>12.623760000000001</c:v>
                </c:pt>
                <c:pt idx="219">
                  <c:v>24.184619999999999</c:v>
                </c:pt>
                <c:pt idx="220">
                  <c:v>15.361090000000001</c:v>
                </c:pt>
                <c:pt idx="221">
                  <c:v>17.195689999999999</c:v>
                </c:pt>
                <c:pt idx="222">
                  <c:v>20.981359999999999</c:v>
                </c:pt>
                <c:pt idx="223">
                  <c:v>15.94351</c:v>
                </c:pt>
                <c:pt idx="224">
                  <c:v>11.89575</c:v>
                </c:pt>
                <c:pt idx="225">
                  <c:v>12.21607</c:v>
                </c:pt>
                <c:pt idx="226">
                  <c:v>9.3622599999999991</c:v>
                </c:pt>
                <c:pt idx="227">
                  <c:v>3.1886999999999999</c:v>
                </c:pt>
                <c:pt idx="228">
                  <c:v>0.87361999999999995</c:v>
                </c:pt>
                <c:pt idx="229">
                  <c:v>6.12988</c:v>
                </c:pt>
                <c:pt idx="230">
                  <c:v>-1.41235</c:v>
                </c:pt>
                <c:pt idx="231">
                  <c:v>-1.7326699999999999</c:v>
                </c:pt>
                <c:pt idx="232">
                  <c:v>1.9074</c:v>
                </c:pt>
                <c:pt idx="233">
                  <c:v>7.2073400000000003</c:v>
                </c:pt>
                <c:pt idx="234">
                  <c:v>1.3541099999999999</c:v>
                </c:pt>
                <c:pt idx="235">
                  <c:v>-7.3529400000000003</c:v>
                </c:pt>
                <c:pt idx="236">
                  <c:v>-7.4694200000000004</c:v>
                </c:pt>
                <c:pt idx="237">
                  <c:v>-5.78043</c:v>
                </c:pt>
                <c:pt idx="238">
                  <c:v>-8.9254499999999997</c:v>
                </c:pt>
                <c:pt idx="239">
                  <c:v>-11.60454</c:v>
                </c:pt>
                <c:pt idx="240">
                  <c:v>-8.4304000000000006</c:v>
                </c:pt>
                <c:pt idx="241">
                  <c:v>-4.9068100000000001</c:v>
                </c:pt>
                <c:pt idx="242">
                  <c:v>-10.17764</c:v>
                </c:pt>
                <c:pt idx="243">
                  <c:v>-11.866630000000001</c:v>
                </c:pt>
                <c:pt idx="244">
                  <c:v>-13.64298</c:v>
                </c:pt>
                <c:pt idx="245">
                  <c:v>-17.719860000000001</c:v>
                </c:pt>
                <c:pt idx="246">
                  <c:v>-18.7682</c:v>
                </c:pt>
                <c:pt idx="247">
                  <c:v>-20.09319</c:v>
                </c:pt>
                <c:pt idx="248">
                  <c:v>-18.564360000000001</c:v>
                </c:pt>
                <c:pt idx="249">
                  <c:v>-14.603960000000001</c:v>
                </c:pt>
                <c:pt idx="250">
                  <c:v>-20.09319</c:v>
                </c:pt>
                <c:pt idx="251">
                  <c:v>-22.35003</c:v>
                </c:pt>
                <c:pt idx="252">
                  <c:v>-21.12697</c:v>
                </c:pt>
                <c:pt idx="253">
                  <c:v>-22.582989999999999</c:v>
                </c:pt>
                <c:pt idx="254">
                  <c:v>-23.10716</c:v>
                </c:pt>
                <c:pt idx="255">
                  <c:v>-24.883520000000001</c:v>
                </c:pt>
                <c:pt idx="256">
                  <c:v>-22.204429999999999</c:v>
                </c:pt>
                <c:pt idx="257">
                  <c:v>-22.582989999999999</c:v>
                </c:pt>
                <c:pt idx="258">
                  <c:v>-20.719280000000001</c:v>
                </c:pt>
                <c:pt idx="259">
                  <c:v>-21.243449999999999</c:v>
                </c:pt>
                <c:pt idx="260">
                  <c:v>-22.786840000000002</c:v>
                </c:pt>
                <c:pt idx="261">
                  <c:v>-20.136869999999998</c:v>
                </c:pt>
                <c:pt idx="262">
                  <c:v>-19.088529999999999</c:v>
                </c:pt>
                <c:pt idx="263">
                  <c:v>-19.263249999999999</c:v>
                </c:pt>
                <c:pt idx="264">
                  <c:v>-15.687250000000001</c:v>
                </c:pt>
                <c:pt idx="265">
                  <c:v>-20.76296</c:v>
                </c:pt>
                <c:pt idx="266">
                  <c:v>-20.340710000000001</c:v>
                </c:pt>
                <c:pt idx="267">
                  <c:v>-18.730340000000002</c:v>
                </c:pt>
                <c:pt idx="268">
                  <c:v>-14.90973</c:v>
                </c:pt>
                <c:pt idx="269">
                  <c:v>-17.443210000000001</c:v>
                </c:pt>
                <c:pt idx="270">
                  <c:v>-16.13279</c:v>
                </c:pt>
                <c:pt idx="271">
                  <c:v>-15.34653</c:v>
                </c:pt>
                <c:pt idx="272">
                  <c:v>-12.87129</c:v>
                </c:pt>
                <c:pt idx="273">
                  <c:v>-13.002330000000001</c:v>
                </c:pt>
                <c:pt idx="274">
                  <c:v>-25.544550000000001</c:v>
                </c:pt>
                <c:pt idx="275">
                  <c:v>-25.46593</c:v>
                </c:pt>
                <c:pt idx="276">
                  <c:v>-23.558530000000001</c:v>
                </c:pt>
                <c:pt idx="277">
                  <c:v>-21.272570000000002</c:v>
                </c:pt>
                <c:pt idx="278">
                  <c:v>-16.555040000000002</c:v>
                </c:pt>
                <c:pt idx="279">
                  <c:v>-18.447870000000002</c:v>
                </c:pt>
                <c:pt idx="280">
                  <c:v>-16.40944</c:v>
                </c:pt>
                <c:pt idx="281">
                  <c:v>-16.671520000000001</c:v>
                </c:pt>
                <c:pt idx="282">
                  <c:v>-16.059989999999999</c:v>
                </c:pt>
                <c:pt idx="283">
                  <c:v>-14.61852</c:v>
                </c:pt>
                <c:pt idx="284">
                  <c:v>-14.8078</c:v>
                </c:pt>
                <c:pt idx="285">
                  <c:v>-13.5265</c:v>
                </c:pt>
                <c:pt idx="286">
                  <c:v>-19.758299999999998</c:v>
                </c:pt>
                <c:pt idx="287">
                  <c:v>-16.584160000000001</c:v>
                </c:pt>
                <c:pt idx="288">
                  <c:v>-13.5265</c:v>
                </c:pt>
                <c:pt idx="289">
                  <c:v>-14.691319999999999</c:v>
                </c:pt>
                <c:pt idx="290">
                  <c:v>-10.70181</c:v>
                </c:pt>
                <c:pt idx="291">
                  <c:v>-12.36168</c:v>
                </c:pt>
                <c:pt idx="292">
                  <c:v>-12.88585</c:v>
                </c:pt>
                <c:pt idx="293">
                  <c:v>-11.92487</c:v>
                </c:pt>
                <c:pt idx="294">
                  <c:v>-15.827019999999999</c:v>
                </c:pt>
                <c:pt idx="295">
                  <c:v>-13.511939999999999</c:v>
                </c:pt>
                <c:pt idx="296">
                  <c:v>-9.3040199999999995</c:v>
                </c:pt>
                <c:pt idx="297">
                  <c:v>-2.60629</c:v>
                </c:pt>
                <c:pt idx="298">
                  <c:v>-5.6057100000000002</c:v>
                </c:pt>
                <c:pt idx="299">
                  <c:v>-5.4892300000000001</c:v>
                </c:pt>
                <c:pt idx="300">
                  <c:v>-2.7518899999999999</c:v>
                </c:pt>
                <c:pt idx="301">
                  <c:v>0.36401</c:v>
                </c:pt>
                <c:pt idx="302">
                  <c:v>-1.1356999999999999</c:v>
                </c:pt>
                <c:pt idx="303">
                  <c:v>2.2859600000000002</c:v>
                </c:pt>
                <c:pt idx="304">
                  <c:v>5.8386699999999996</c:v>
                </c:pt>
                <c:pt idx="305">
                  <c:v>0.27665000000000001</c:v>
                </c:pt>
                <c:pt idx="306">
                  <c:v>7.0762999999999998</c:v>
                </c:pt>
                <c:pt idx="307">
                  <c:v>8.2265599999999992</c:v>
                </c:pt>
                <c:pt idx="308">
                  <c:v>10.09027</c:v>
                </c:pt>
                <c:pt idx="309">
                  <c:v>10.1922</c:v>
                </c:pt>
                <c:pt idx="310">
                  <c:v>12.55096</c:v>
                </c:pt>
                <c:pt idx="311">
                  <c:v>12.711119999999999</c:v>
                </c:pt>
                <c:pt idx="312">
                  <c:v>10.78917</c:v>
                </c:pt>
                <c:pt idx="313">
                  <c:v>13.86139</c:v>
                </c:pt>
                <c:pt idx="314">
                  <c:v>14.05067</c:v>
                </c:pt>
                <c:pt idx="315">
                  <c:v>15.157249999999999</c:v>
                </c:pt>
                <c:pt idx="316">
                  <c:v>16.70064</c:v>
                </c:pt>
                <c:pt idx="317">
                  <c:v>18.31683</c:v>
                </c:pt>
                <c:pt idx="318">
                  <c:v>12.725680000000001</c:v>
                </c:pt>
                <c:pt idx="319">
                  <c:v>12.92953</c:v>
                </c:pt>
                <c:pt idx="320">
                  <c:v>11.531739999999999</c:v>
                </c:pt>
                <c:pt idx="321">
                  <c:v>11.822950000000001</c:v>
                </c:pt>
                <c:pt idx="322">
                  <c:v>11.45894</c:v>
                </c:pt>
                <c:pt idx="323">
                  <c:v>11.41526</c:v>
                </c:pt>
                <c:pt idx="324">
                  <c:v>11.997669999999999</c:v>
                </c:pt>
                <c:pt idx="325">
                  <c:v>11.910310000000001</c:v>
                </c:pt>
                <c:pt idx="326">
                  <c:v>12.725680000000001</c:v>
                </c:pt>
                <c:pt idx="327">
                  <c:v>13.977869999999999</c:v>
                </c:pt>
                <c:pt idx="328">
                  <c:v>9.8136299999999999</c:v>
                </c:pt>
                <c:pt idx="329">
                  <c:v>9.2312200000000004</c:v>
                </c:pt>
                <c:pt idx="330">
                  <c:v>11.589980000000001</c:v>
                </c:pt>
                <c:pt idx="331">
                  <c:v>11.065810000000001</c:v>
                </c:pt>
                <c:pt idx="332">
                  <c:v>11.96855</c:v>
                </c:pt>
                <c:pt idx="333">
                  <c:v>14.8078</c:v>
                </c:pt>
                <c:pt idx="334">
                  <c:v>12.580080000000001</c:v>
                </c:pt>
                <c:pt idx="335">
                  <c:v>11.70646</c:v>
                </c:pt>
                <c:pt idx="336">
                  <c:v>12.49272</c:v>
                </c:pt>
                <c:pt idx="337">
                  <c:v>12.78393</c:v>
                </c:pt>
                <c:pt idx="338">
                  <c:v>9.7990700000000004</c:v>
                </c:pt>
                <c:pt idx="339">
                  <c:v>13.86139</c:v>
                </c:pt>
                <c:pt idx="340">
                  <c:v>11.167730000000001</c:v>
                </c:pt>
                <c:pt idx="341">
                  <c:v>11.21142</c:v>
                </c:pt>
                <c:pt idx="342">
                  <c:v>13.77402</c:v>
                </c:pt>
                <c:pt idx="343">
                  <c:v>7.94991</c:v>
                </c:pt>
                <c:pt idx="344">
                  <c:v>7.6004699999999996</c:v>
                </c:pt>
                <c:pt idx="345">
                  <c:v>3.4944700000000002</c:v>
                </c:pt>
                <c:pt idx="346">
                  <c:v>8.3575999999999997</c:v>
                </c:pt>
                <c:pt idx="347">
                  <c:v>18.608039999999999</c:v>
                </c:pt>
                <c:pt idx="348">
                  <c:v>10.10483</c:v>
                </c:pt>
                <c:pt idx="349">
                  <c:v>9.1293000000000006</c:v>
                </c:pt>
                <c:pt idx="350">
                  <c:v>3.66919</c:v>
                </c:pt>
                <c:pt idx="351">
                  <c:v>-1.2813000000000001</c:v>
                </c:pt>
                <c:pt idx="352">
                  <c:v>-4.0477600000000002</c:v>
                </c:pt>
                <c:pt idx="353">
                  <c:v>-3.17414</c:v>
                </c:pt>
                <c:pt idx="354">
                  <c:v>-2.5917300000000001</c:v>
                </c:pt>
                <c:pt idx="355">
                  <c:v>-2.1549200000000002</c:v>
                </c:pt>
                <c:pt idx="356">
                  <c:v>-0.69889000000000001</c:v>
                </c:pt>
                <c:pt idx="357">
                  <c:v>1.9219599999999999</c:v>
                </c:pt>
                <c:pt idx="358">
                  <c:v>-0.40769</c:v>
                </c:pt>
                <c:pt idx="359">
                  <c:v>4.2079199999999997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C54D-48E3-8FCE-0D7BC9DB35E6}"/>
            </c:ext>
          </c:extLst>
        </c:ser>
        <c:ser>
          <c:idx val="9"/>
          <c:order val="9"/>
          <c:tx>
            <c:strRef>
              <c:f>Sheet5!$K$1</c:f>
              <c:strCache>
                <c:ptCount val="1"/>
                <c:pt idx="0">
                  <c:v>CO1 Comdty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Sheet5!$A$2:$A$362</c:f>
              <c:numCache>
                <c:formatCode>m/d/yyyy</c:formatCode>
                <c:ptCount val="361"/>
                <c:pt idx="0">
                  <c:v>44728</c:v>
                </c:pt>
                <c:pt idx="1">
                  <c:v>44712</c:v>
                </c:pt>
                <c:pt idx="2">
                  <c:v>44680</c:v>
                </c:pt>
                <c:pt idx="3">
                  <c:v>44651</c:v>
                </c:pt>
                <c:pt idx="4">
                  <c:v>44620</c:v>
                </c:pt>
                <c:pt idx="5">
                  <c:v>44592</c:v>
                </c:pt>
                <c:pt idx="6">
                  <c:v>44561</c:v>
                </c:pt>
                <c:pt idx="7">
                  <c:v>44530</c:v>
                </c:pt>
                <c:pt idx="8">
                  <c:v>44498</c:v>
                </c:pt>
                <c:pt idx="9">
                  <c:v>44469</c:v>
                </c:pt>
                <c:pt idx="10">
                  <c:v>44439</c:v>
                </c:pt>
                <c:pt idx="11">
                  <c:v>44407</c:v>
                </c:pt>
                <c:pt idx="12">
                  <c:v>44377</c:v>
                </c:pt>
                <c:pt idx="13">
                  <c:v>44347</c:v>
                </c:pt>
                <c:pt idx="14">
                  <c:v>44316</c:v>
                </c:pt>
                <c:pt idx="15">
                  <c:v>44286</c:v>
                </c:pt>
                <c:pt idx="16">
                  <c:v>44253</c:v>
                </c:pt>
                <c:pt idx="17">
                  <c:v>44225</c:v>
                </c:pt>
                <c:pt idx="18">
                  <c:v>44196</c:v>
                </c:pt>
                <c:pt idx="19">
                  <c:v>44165</c:v>
                </c:pt>
                <c:pt idx="20">
                  <c:v>44134</c:v>
                </c:pt>
                <c:pt idx="21">
                  <c:v>44104</c:v>
                </c:pt>
                <c:pt idx="22">
                  <c:v>44074</c:v>
                </c:pt>
                <c:pt idx="23">
                  <c:v>44043</c:v>
                </c:pt>
                <c:pt idx="24">
                  <c:v>44012</c:v>
                </c:pt>
                <c:pt idx="25">
                  <c:v>43980</c:v>
                </c:pt>
                <c:pt idx="26">
                  <c:v>43951</c:v>
                </c:pt>
                <c:pt idx="27">
                  <c:v>43921</c:v>
                </c:pt>
                <c:pt idx="28">
                  <c:v>43889</c:v>
                </c:pt>
                <c:pt idx="29">
                  <c:v>43861</c:v>
                </c:pt>
                <c:pt idx="30">
                  <c:v>43830</c:v>
                </c:pt>
                <c:pt idx="31">
                  <c:v>43798</c:v>
                </c:pt>
                <c:pt idx="32">
                  <c:v>43769</c:v>
                </c:pt>
                <c:pt idx="33">
                  <c:v>43738</c:v>
                </c:pt>
                <c:pt idx="34">
                  <c:v>43707</c:v>
                </c:pt>
                <c:pt idx="35">
                  <c:v>43677</c:v>
                </c:pt>
                <c:pt idx="36">
                  <c:v>43644</c:v>
                </c:pt>
                <c:pt idx="37">
                  <c:v>43616</c:v>
                </c:pt>
                <c:pt idx="38">
                  <c:v>43585</c:v>
                </c:pt>
                <c:pt idx="39">
                  <c:v>43553</c:v>
                </c:pt>
                <c:pt idx="40">
                  <c:v>43524</c:v>
                </c:pt>
                <c:pt idx="41">
                  <c:v>43496</c:v>
                </c:pt>
                <c:pt idx="42">
                  <c:v>43465</c:v>
                </c:pt>
                <c:pt idx="43">
                  <c:v>43434</c:v>
                </c:pt>
                <c:pt idx="44">
                  <c:v>43404</c:v>
                </c:pt>
                <c:pt idx="45">
                  <c:v>43371</c:v>
                </c:pt>
                <c:pt idx="46">
                  <c:v>43343</c:v>
                </c:pt>
                <c:pt idx="47">
                  <c:v>43312</c:v>
                </c:pt>
                <c:pt idx="48">
                  <c:v>43280</c:v>
                </c:pt>
                <c:pt idx="49">
                  <c:v>43251</c:v>
                </c:pt>
                <c:pt idx="50">
                  <c:v>43220</c:v>
                </c:pt>
                <c:pt idx="51">
                  <c:v>43189</c:v>
                </c:pt>
                <c:pt idx="52">
                  <c:v>43159</c:v>
                </c:pt>
                <c:pt idx="53">
                  <c:v>43131</c:v>
                </c:pt>
                <c:pt idx="54">
                  <c:v>43098</c:v>
                </c:pt>
                <c:pt idx="55">
                  <c:v>43069</c:v>
                </c:pt>
                <c:pt idx="56">
                  <c:v>43039</c:v>
                </c:pt>
                <c:pt idx="57">
                  <c:v>43007</c:v>
                </c:pt>
                <c:pt idx="58">
                  <c:v>42978</c:v>
                </c:pt>
                <c:pt idx="59">
                  <c:v>42947</c:v>
                </c:pt>
                <c:pt idx="60">
                  <c:v>42916</c:v>
                </c:pt>
                <c:pt idx="61">
                  <c:v>42886</c:v>
                </c:pt>
                <c:pt idx="62">
                  <c:v>42853</c:v>
                </c:pt>
                <c:pt idx="63">
                  <c:v>42825</c:v>
                </c:pt>
                <c:pt idx="64">
                  <c:v>42794</c:v>
                </c:pt>
                <c:pt idx="65">
                  <c:v>42766</c:v>
                </c:pt>
                <c:pt idx="66">
                  <c:v>42734</c:v>
                </c:pt>
                <c:pt idx="67">
                  <c:v>42704</c:v>
                </c:pt>
                <c:pt idx="68">
                  <c:v>42674</c:v>
                </c:pt>
                <c:pt idx="69">
                  <c:v>42643</c:v>
                </c:pt>
                <c:pt idx="70">
                  <c:v>42613</c:v>
                </c:pt>
                <c:pt idx="71">
                  <c:v>42580</c:v>
                </c:pt>
                <c:pt idx="72">
                  <c:v>42551</c:v>
                </c:pt>
                <c:pt idx="73">
                  <c:v>42521</c:v>
                </c:pt>
                <c:pt idx="74">
                  <c:v>42489</c:v>
                </c:pt>
                <c:pt idx="75">
                  <c:v>42460</c:v>
                </c:pt>
                <c:pt idx="76">
                  <c:v>42429</c:v>
                </c:pt>
                <c:pt idx="77">
                  <c:v>42398</c:v>
                </c:pt>
                <c:pt idx="78">
                  <c:v>42369</c:v>
                </c:pt>
                <c:pt idx="79">
                  <c:v>42338</c:v>
                </c:pt>
                <c:pt idx="80">
                  <c:v>42307</c:v>
                </c:pt>
                <c:pt idx="81">
                  <c:v>42277</c:v>
                </c:pt>
                <c:pt idx="82">
                  <c:v>42247</c:v>
                </c:pt>
                <c:pt idx="83">
                  <c:v>42216</c:v>
                </c:pt>
                <c:pt idx="84">
                  <c:v>42185</c:v>
                </c:pt>
                <c:pt idx="85">
                  <c:v>42153</c:v>
                </c:pt>
                <c:pt idx="86">
                  <c:v>42124</c:v>
                </c:pt>
                <c:pt idx="87">
                  <c:v>42094</c:v>
                </c:pt>
                <c:pt idx="88">
                  <c:v>42062</c:v>
                </c:pt>
                <c:pt idx="89">
                  <c:v>42034</c:v>
                </c:pt>
                <c:pt idx="90">
                  <c:v>42004</c:v>
                </c:pt>
                <c:pt idx="91">
                  <c:v>41971</c:v>
                </c:pt>
                <c:pt idx="92">
                  <c:v>41943</c:v>
                </c:pt>
                <c:pt idx="93">
                  <c:v>41912</c:v>
                </c:pt>
                <c:pt idx="94">
                  <c:v>41880</c:v>
                </c:pt>
                <c:pt idx="95">
                  <c:v>41851</c:v>
                </c:pt>
                <c:pt idx="96">
                  <c:v>41820</c:v>
                </c:pt>
                <c:pt idx="97">
                  <c:v>41789</c:v>
                </c:pt>
                <c:pt idx="98">
                  <c:v>41759</c:v>
                </c:pt>
                <c:pt idx="99">
                  <c:v>41729</c:v>
                </c:pt>
                <c:pt idx="100">
                  <c:v>41698</c:v>
                </c:pt>
                <c:pt idx="101">
                  <c:v>41670</c:v>
                </c:pt>
                <c:pt idx="102">
                  <c:v>41639</c:v>
                </c:pt>
                <c:pt idx="103">
                  <c:v>41607</c:v>
                </c:pt>
                <c:pt idx="104">
                  <c:v>41578</c:v>
                </c:pt>
                <c:pt idx="105">
                  <c:v>41547</c:v>
                </c:pt>
                <c:pt idx="106">
                  <c:v>41516</c:v>
                </c:pt>
                <c:pt idx="107">
                  <c:v>41486</c:v>
                </c:pt>
                <c:pt idx="108">
                  <c:v>41453</c:v>
                </c:pt>
                <c:pt idx="109">
                  <c:v>41425</c:v>
                </c:pt>
                <c:pt idx="110">
                  <c:v>41394</c:v>
                </c:pt>
                <c:pt idx="111">
                  <c:v>41362</c:v>
                </c:pt>
                <c:pt idx="112">
                  <c:v>41333</c:v>
                </c:pt>
                <c:pt idx="113">
                  <c:v>41305</c:v>
                </c:pt>
                <c:pt idx="114">
                  <c:v>41274</c:v>
                </c:pt>
                <c:pt idx="115">
                  <c:v>41243</c:v>
                </c:pt>
                <c:pt idx="116">
                  <c:v>41213</c:v>
                </c:pt>
                <c:pt idx="117">
                  <c:v>41180</c:v>
                </c:pt>
                <c:pt idx="118">
                  <c:v>41152</c:v>
                </c:pt>
                <c:pt idx="119">
                  <c:v>41121</c:v>
                </c:pt>
                <c:pt idx="120">
                  <c:v>41089</c:v>
                </c:pt>
                <c:pt idx="121">
                  <c:v>41060</c:v>
                </c:pt>
                <c:pt idx="122">
                  <c:v>41029</c:v>
                </c:pt>
                <c:pt idx="123">
                  <c:v>40998</c:v>
                </c:pt>
                <c:pt idx="124">
                  <c:v>40968</c:v>
                </c:pt>
                <c:pt idx="125">
                  <c:v>40939</c:v>
                </c:pt>
                <c:pt idx="126">
                  <c:v>40907</c:v>
                </c:pt>
                <c:pt idx="127">
                  <c:v>40877</c:v>
                </c:pt>
                <c:pt idx="128">
                  <c:v>40847</c:v>
                </c:pt>
                <c:pt idx="129">
                  <c:v>40816</c:v>
                </c:pt>
                <c:pt idx="130">
                  <c:v>40786</c:v>
                </c:pt>
                <c:pt idx="131">
                  <c:v>40753</c:v>
                </c:pt>
                <c:pt idx="132">
                  <c:v>40724</c:v>
                </c:pt>
                <c:pt idx="133">
                  <c:v>40694</c:v>
                </c:pt>
                <c:pt idx="134">
                  <c:v>40662</c:v>
                </c:pt>
                <c:pt idx="135">
                  <c:v>40633</c:v>
                </c:pt>
                <c:pt idx="136">
                  <c:v>40602</c:v>
                </c:pt>
                <c:pt idx="137">
                  <c:v>40574</c:v>
                </c:pt>
                <c:pt idx="138">
                  <c:v>40543</c:v>
                </c:pt>
                <c:pt idx="139">
                  <c:v>40512</c:v>
                </c:pt>
                <c:pt idx="140">
                  <c:v>40480</c:v>
                </c:pt>
                <c:pt idx="141">
                  <c:v>40451</c:v>
                </c:pt>
                <c:pt idx="142">
                  <c:v>40421</c:v>
                </c:pt>
                <c:pt idx="143">
                  <c:v>40389</c:v>
                </c:pt>
                <c:pt idx="144">
                  <c:v>40359</c:v>
                </c:pt>
                <c:pt idx="145">
                  <c:v>40329</c:v>
                </c:pt>
                <c:pt idx="146">
                  <c:v>40298</c:v>
                </c:pt>
                <c:pt idx="147">
                  <c:v>40268</c:v>
                </c:pt>
                <c:pt idx="148">
                  <c:v>40235</c:v>
                </c:pt>
                <c:pt idx="149">
                  <c:v>40207</c:v>
                </c:pt>
                <c:pt idx="150">
                  <c:v>40178</c:v>
                </c:pt>
                <c:pt idx="151">
                  <c:v>40147</c:v>
                </c:pt>
                <c:pt idx="152">
                  <c:v>40116</c:v>
                </c:pt>
                <c:pt idx="153">
                  <c:v>40086</c:v>
                </c:pt>
                <c:pt idx="154">
                  <c:v>40056</c:v>
                </c:pt>
                <c:pt idx="155">
                  <c:v>40025</c:v>
                </c:pt>
                <c:pt idx="156">
                  <c:v>39994</c:v>
                </c:pt>
                <c:pt idx="157">
                  <c:v>39962</c:v>
                </c:pt>
                <c:pt idx="158">
                  <c:v>39933</c:v>
                </c:pt>
                <c:pt idx="159">
                  <c:v>39903</c:v>
                </c:pt>
                <c:pt idx="160">
                  <c:v>39871</c:v>
                </c:pt>
                <c:pt idx="161">
                  <c:v>39843</c:v>
                </c:pt>
                <c:pt idx="162">
                  <c:v>39813</c:v>
                </c:pt>
                <c:pt idx="163">
                  <c:v>39780</c:v>
                </c:pt>
                <c:pt idx="164">
                  <c:v>39752</c:v>
                </c:pt>
                <c:pt idx="165">
                  <c:v>39721</c:v>
                </c:pt>
                <c:pt idx="166">
                  <c:v>39689</c:v>
                </c:pt>
                <c:pt idx="167">
                  <c:v>39660</c:v>
                </c:pt>
                <c:pt idx="168">
                  <c:v>39629</c:v>
                </c:pt>
                <c:pt idx="169">
                  <c:v>39598</c:v>
                </c:pt>
                <c:pt idx="170">
                  <c:v>39568</c:v>
                </c:pt>
                <c:pt idx="171">
                  <c:v>39538</c:v>
                </c:pt>
                <c:pt idx="172">
                  <c:v>39507</c:v>
                </c:pt>
                <c:pt idx="173">
                  <c:v>39478</c:v>
                </c:pt>
                <c:pt idx="174">
                  <c:v>39447</c:v>
                </c:pt>
                <c:pt idx="175">
                  <c:v>39416</c:v>
                </c:pt>
                <c:pt idx="176">
                  <c:v>39386</c:v>
                </c:pt>
                <c:pt idx="177">
                  <c:v>39353</c:v>
                </c:pt>
                <c:pt idx="178">
                  <c:v>39325</c:v>
                </c:pt>
                <c:pt idx="179">
                  <c:v>39294</c:v>
                </c:pt>
                <c:pt idx="180">
                  <c:v>39262</c:v>
                </c:pt>
                <c:pt idx="181">
                  <c:v>39233</c:v>
                </c:pt>
                <c:pt idx="182">
                  <c:v>39202</c:v>
                </c:pt>
                <c:pt idx="183">
                  <c:v>39171</c:v>
                </c:pt>
                <c:pt idx="184">
                  <c:v>39141</c:v>
                </c:pt>
                <c:pt idx="185">
                  <c:v>39113</c:v>
                </c:pt>
                <c:pt idx="186">
                  <c:v>39080</c:v>
                </c:pt>
                <c:pt idx="187">
                  <c:v>39051</c:v>
                </c:pt>
                <c:pt idx="188">
                  <c:v>39021</c:v>
                </c:pt>
                <c:pt idx="189">
                  <c:v>38989</c:v>
                </c:pt>
                <c:pt idx="190">
                  <c:v>38960</c:v>
                </c:pt>
                <c:pt idx="191">
                  <c:v>38929</c:v>
                </c:pt>
                <c:pt idx="192">
                  <c:v>38898</c:v>
                </c:pt>
                <c:pt idx="193">
                  <c:v>38868</c:v>
                </c:pt>
                <c:pt idx="194">
                  <c:v>38835</c:v>
                </c:pt>
                <c:pt idx="195">
                  <c:v>38807</c:v>
                </c:pt>
                <c:pt idx="196">
                  <c:v>38776</c:v>
                </c:pt>
                <c:pt idx="197">
                  <c:v>38748</c:v>
                </c:pt>
                <c:pt idx="198">
                  <c:v>38716</c:v>
                </c:pt>
                <c:pt idx="199">
                  <c:v>38686</c:v>
                </c:pt>
                <c:pt idx="200">
                  <c:v>38656</c:v>
                </c:pt>
                <c:pt idx="201">
                  <c:v>38625</c:v>
                </c:pt>
                <c:pt idx="202">
                  <c:v>38595</c:v>
                </c:pt>
                <c:pt idx="203">
                  <c:v>38562</c:v>
                </c:pt>
                <c:pt idx="204">
                  <c:v>38533</c:v>
                </c:pt>
                <c:pt idx="205">
                  <c:v>38503</c:v>
                </c:pt>
                <c:pt idx="206">
                  <c:v>38471</c:v>
                </c:pt>
                <c:pt idx="207">
                  <c:v>38442</c:v>
                </c:pt>
                <c:pt idx="208">
                  <c:v>38411</c:v>
                </c:pt>
                <c:pt idx="209">
                  <c:v>38383</c:v>
                </c:pt>
                <c:pt idx="210">
                  <c:v>38352</c:v>
                </c:pt>
                <c:pt idx="211">
                  <c:v>38321</c:v>
                </c:pt>
                <c:pt idx="212">
                  <c:v>38289</c:v>
                </c:pt>
                <c:pt idx="213">
                  <c:v>38260</c:v>
                </c:pt>
                <c:pt idx="214">
                  <c:v>38230</c:v>
                </c:pt>
                <c:pt idx="215">
                  <c:v>38198</c:v>
                </c:pt>
                <c:pt idx="216">
                  <c:v>38168</c:v>
                </c:pt>
                <c:pt idx="217">
                  <c:v>38138</c:v>
                </c:pt>
                <c:pt idx="218">
                  <c:v>38107</c:v>
                </c:pt>
                <c:pt idx="219">
                  <c:v>38077</c:v>
                </c:pt>
                <c:pt idx="220">
                  <c:v>38044</c:v>
                </c:pt>
                <c:pt idx="221">
                  <c:v>38016</c:v>
                </c:pt>
                <c:pt idx="222">
                  <c:v>37986</c:v>
                </c:pt>
                <c:pt idx="223">
                  <c:v>37953</c:v>
                </c:pt>
                <c:pt idx="224">
                  <c:v>37925</c:v>
                </c:pt>
                <c:pt idx="225">
                  <c:v>37894</c:v>
                </c:pt>
                <c:pt idx="226">
                  <c:v>37862</c:v>
                </c:pt>
                <c:pt idx="227">
                  <c:v>37833</c:v>
                </c:pt>
                <c:pt idx="228">
                  <c:v>37802</c:v>
                </c:pt>
                <c:pt idx="229">
                  <c:v>37771</c:v>
                </c:pt>
                <c:pt idx="230">
                  <c:v>37741</c:v>
                </c:pt>
                <c:pt idx="231">
                  <c:v>37711</c:v>
                </c:pt>
                <c:pt idx="232">
                  <c:v>37680</c:v>
                </c:pt>
                <c:pt idx="233">
                  <c:v>37652</c:v>
                </c:pt>
                <c:pt idx="234">
                  <c:v>37621</c:v>
                </c:pt>
                <c:pt idx="235">
                  <c:v>37589</c:v>
                </c:pt>
                <c:pt idx="236">
                  <c:v>37560</c:v>
                </c:pt>
                <c:pt idx="237">
                  <c:v>37529</c:v>
                </c:pt>
                <c:pt idx="238">
                  <c:v>37498</c:v>
                </c:pt>
                <c:pt idx="239">
                  <c:v>37468</c:v>
                </c:pt>
                <c:pt idx="240">
                  <c:v>37435</c:v>
                </c:pt>
                <c:pt idx="241">
                  <c:v>37407</c:v>
                </c:pt>
                <c:pt idx="242">
                  <c:v>37376</c:v>
                </c:pt>
                <c:pt idx="243">
                  <c:v>37344</c:v>
                </c:pt>
                <c:pt idx="244">
                  <c:v>37315</c:v>
                </c:pt>
                <c:pt idx="245">
                  <c:v>37287</c:v>
                </c:pt>
                <c:pt idx="246">
                  <c:v>37256</c:v>
                </c:pt>
                <c:pt idx="247">
                  <c:v>37225</c:v>
                </c:pt>
                <c:pt idx="248">
                  <c:v>37195</c:v>
                </c:pt>
                <c:pt idx="249">
                  <c:v>37162</c:v>
                </c:pt>
                <c:pt idx="250">
                  <c:v>37134</c:v>
                </c:pt>
                <c:pt idx="251">
                  <c:v>37103</c:v>
                </c:pt>
                <c:pt idx="252">
                  <c:v>37071</c:v>
                </c:pt>
                <c:pt idx="253">
                  <c:v>37042</c:v>
                </c:pt>
                <c:pt idx="254">
                  <c:v>37011</c:v>
                </c:pt>
                <c:pt idx="255">
                  <c:v>36980</c:v>
                </c:pt>
                <c:pt idx="256">
                  <c:v>36950</c:v>
                </c:pt>
                <c:pt idx="257">
                  <c:v>36922</c:v>
                </c:pt>
                <c:pt idx="258">
                  <c:v>36889</c:v>
                </c:pt>
                <c:pt idx="259">
                  <c:v>36860</c:v>
                </c:pt>
                <c:pt idx="260">
                  <c:v>36830</c:v>
                </c:pt>
                <c:pt idx="261">
                  <c:v>36798</c:v>
                </c:pt>
                <c:pt idx="262">
                  <c:v>36769</c:v>
                </c:pt>
                <c:pt idx="263">
                  <c:v>36738</c:v>
                </c:pt>
                <c:pt idx="264">
                  <c:v>36707</c:v>
                </c:pt>
                <c:pt idx="265">
                  <c:v>36677</c:v>
                </c:pt>
                <c:pt idx="266">
                  <c:v>36644</c:v>
                </c:pt>
                <c:pt idx="267">
                  <c:v>36616</c:v>
                </c:pt>
                <c:pt idx="268">
                  <c:v>36585</c:v>
                </c:pt>
                <c:pt idx="269">
                  <c:v>36556</c:v>
                </c:pt>
                <c:pt idx="270">
                  <c:v>36525</c:v>
                </c:pt>
                <c:pt idx="271">
                  <c:v>36494</c:v>
                </c:pt>
                <c:pt idx="272">
                  <c:v>36462</c:v>
                </c:pt>
                <c:pt idx="273">
                  <c:v>36433</c:v>
                </c:pt>
                <c:pt idx="274">
                  <c:v>36403</c:v>
                </c:pt>
                <c:pt idx="275">
                  <c:v>36371</c:v>
                </c:pt>
                <c:pt idx="276">
                  <c:v>36341</c:v>
                </c:pt>
                <c:pt idx="277">
                  <c:v>36311</c:v>
                </c:pt>
                <c:pt idx="278">
                  <c:v>36280</c:v>
                </c:pt>
                <c:pt idx="279">
                  <c:v>36250</c:v>
                </c:pt>
                <c:pt idx="280">
                  <c:v>36217</c:v>
                </c:pt>
                <c:pt idx="281">
                  <c:v>36189</c:v>
                </c:pt>
                <c:pt idx="282">
                  <c:v>36160</c:v>
                </c:pt>
                <c:pt idx="283">
                  <c:v>36129</c:v>
                </c:pt>
                <c:pt idx="284">
                  <c:v>36098</c:v>
                </c:pt>
                <c:pt idx="285">
                  <c:v>36068</c:v>
                </c:pt>
                <c:pt idx="286">
                  <c:v>36038</c:v>
                </c:pt>
                <c:pt idx="287">
                  <c:v>36007</c:v>
                </c:pt>
                <c:pt idx="288">
                  <c:v>35976</c:v>
                </c:pt>
                <c:pt idx="289">
                  <c:v>35944</c:v>
                </c:pt>
                <c:pt idx="290">
                  <c:v>35915</c:v>
                </c:pt>
                <c:pt idx="291">
                  <c:v>35885</c:v>
                </c:pt>
                <c:pt idx="292">
                  <c:v>35853</c:v>
                </c:pt>
                <c:pt idx="293">
                  <c:v>35825</c:v>
                </c:pt>
                <c:pt idx="294">
                  <c:v>35795</c:v>
                </c:pt>
                <c:pt idx="295">
                  <c:v>35762</c:v>
                </c:pt>
                <c:pt idx="296">
                  <c:v>35734</c:v>
                </c:pt>
                <c:pt idx="297">
                  <c:v>35703</c:v>
                </c:pt>
                <c:pt idx="298">
                  <c:v>35671</c:v>
                </c:pt>
                <c:pt idx="299">
                  <c:v>35642</c:v>
                </c:pt>
                <c:pt idx="300">
                  <c:v>35611</c:v>
                </c:pt>
                <c:pt idx="301">
                  <c:v>35580</c:v>
                </c:pt>
                <c:pt idx="302">
                  <c:v>35550</c:v>
                </c:pt>
                <c:pt idx="303">
                  <c:v>35520</c:v>
                </c:pt>
                <c:pt idx="304">
                  <c:v>35489</c:v>
                </c:pt>
                <c:pt idx="305">
                  <c:v>35461</c:v>
                </c:pt>
                <c:pt idx="306">
                  <c:v>35430</c:v>
                </c:pt>
                <c:pt idx="307">
                  <c:v>35398</c:v>
                </c:pt>
                <c:pt idx="308">
                  <c:v>35369</c:v>
                </c:pt>
                <c:pt idx="309">
                  <c:v>35338</c:v>
                </c:pt>
                <c:pt idx="310">
                  <c:v>35307</c:v>
                </c:pt>
                <c:pt idx="311">
                  <c:v>35277</c:v>
                </c:pt>
                <c:pt idx="312">
                  <c:v>35244</c:v>
                </c:pt>
                <c:pt idx="313">
                  <c:v>35216</c:v>
                </c:pt>
                <c:pt idx="314">
                  <c:v>35185</c:v>
                </c:pt>
                <c:pt idx="315">
                  <c:v>35153</c:v>
                </c:pt>
                <c:pt idx="316">
                  <c:v>35124</c:v>
                </c:pt>
                <c:pt idx="317">
                  <c:v>35095</c:v>
                </c:pt>
                <c:pt idx="318">
                  <c:v>35062</c:v>
                </c:pt>
                <c:pt idx="319">
                  <c:v>35033</c:v>
                </c:pt>
                <c:pt idx="320">
                  <c:v>35003</c:v>
                </c:pt>
                <c:pt idx="321">
                  <c:v>34971</c:v>
                </c:pt>
                <c:pt idx="322">
                  <c:v>34942</c:v>
                </c:pt>
                <c:pt idx="323">
                  <c:v>34911</c:v>
                </c:pt>
                <c:pt idx="324">
                  <c:v>34880</c:v>
                </c:pt>
                <c:pt idx="325">
                  <c:v>34850</c:v>
                </c:pt>
                <c:pt idx="326">
                  <c:v>34817</c:v>
                </c:pt>
                <c:pt idx="327">
                  <c:v>34789</c:v>
                </c:pt>
                <c:pt idx="328">
                  <c:v>34758</c:v>
                </c:pt>
                <c:pt idx="329">
                  <c:v>34730</c:v>
                </c:pt>
                <c:pt idx="330">
                  <c:v>34698</c:v>
                </c:pt>
                <c:pt idx="331">
                  <c:v>34668</c:v>
                </c:pt>
                <c:pt idx="332">
                  <c:v>34638</c:v>
                </c:pt>
                <c:pt idx="333">
                  <c:v>34607</c:v>
                </c:pt>
                <c:pt idx="334">
                  <c:v>34577</c:v>
                </c:pt>
                <c:pt idx="335">
                  <c:v>34544</c:v>
                </c:pt>
                <c:pt idx="336">
                  <c:v>34515</c:v>
                </c:pt>
                <c:pt idx="337">
                  <c:v>34485</c:v>
                </c:pt>
                <c:pt idx="338">
                  <c:v>34453</c:v>
                </c:pt>
                <c:pt idx="339">
                  <c:v>34424</c:v>
                </c:pt>
                <c:pt idx="340">
                  <c:v>34393</c:v>
                </c:pt>
                <c:pt idx="341">
                  <c:v>34365</c:v>
                </c:pt>
                <c:pt idx="342">
                  <c:v>34334</c:v>
                </c:pt>
                <c:pt idx="343">
                  <c:v>34303</c:v>
                </c:pt>
                <c:pt idx="344">
                  <c:v>34271</c:v>
                </c:pt>
                <c:pt idx="345">
                  <c:v>34242</c:v>
                </c:pt>
                <c:pt idx="346">
                  <c:v>34212</c:v>
                </c:pt>
                <c:pt idx="347">
                  <c:v>34180</c:v>
                </c:pt>
                <c:pt idx="348">
                  <c:v>34150</c:v>
                </c:pt>
                <c:pt idx="349">
                  <c:v>34120</c:v>
                </c:pt>
                <c:pt idx="350">
                  <c:v>34089</c:v>
                </c:pt>
                <c:pt idx="351">
                  <c:v>34059</c:v>
                </c:pt>
                <c:pt idx="352">
                  <c:v>34026</c:v>
                </c:pt>
                <c:pt idx="353">
                  <c:v>33998</c:v>
                </c:pt>
                <c:pt idx="354">
                  <c:v>33969</c:v>
                </c:pt>
                <c:pt idx="355">
                  <c:v>33938</c:v>
                </c:pt>
                <c:pt idx="356">
                  <c:v>33907</c:v>
                </c:pt>
                <c:pt idx="357">
                  <c:v>33877</c:v>
                </c:pt>
                <c:pt idx="358">
                  <c:v>33847</c:v>
                </c:pt>
                <c:pt idx="359">
                  <c:v>33816</c:v>
                </c:pt>
                <c:pt idx="360">
                  <c:v>33785</c:v>
                </c:pt>
              </c:numCache>
            </c:numRef>
          </c:cat>
          <c:val>
            <c:numRef>
              <c:f>Sheet5!$K$2:$K$362</c:f>
              <c:numCache>
                <c:formatCode>General</c:formatCode>
                <c:ptCount val="361"/>
                <c:pt idx="0">
                  <c:v>483.24356</c:v>
                </c:pt>
                <c:pt idx="1">
                  <c:v>501.86185</c:v>
                </c:pt>
                <c:pt idx="2">
                  <c:v>435.71776999999997</c:v>
                </c:pt>
                <c:pt idx="3">
                  <c:v>428.71143000000001</c:v>
                </c:pt>
                <c:pt idx="4">
                  <c:v>394.80646000000002</c:v>
                </c:pt>
                <c:pt idx="5">
                  <c:v>346.88878999999997</c:v>
                </c:pt>
                <c:pt idx="6">
                  <c:v>281.08771000000002</c:v>
                </c:pt>
                <c:pt idx="7">
                  <c:v>245.76188999999999</c:v>
                </c:pt>
                <c:pt idx="8">
                  <c:v>313.4248</c:v>
                </c:pt>
                <c:pt idx="9">
                  <c:v>284.71337999999997</c:v>
                </c:pt>
                <c:pt idx="10">
                  <c:v>257.61880000000002</c:v>
                </c:pt>
                <c:pt idx="11">
                  <c:v>273.98334</c:v>
                </c:pt>
                <c:pt idx="12">
                  <c:v>268.10388</c:v>
                </c:pt>
                <c:pt idx="13">
                  <c:v>239.63744</c:v>
                </c:pt>
                <c:pt idx="14">
                  <c:v>229.49535</c:v>
                </c:pt>
                <c:pt idx="15">
                  <c:v>211.31798000000001</c:v>
                </c:pt>
                <c:pt idx="16">
                  <c:v>224.00783999999999</c:v>
                </c:pt>
                <c:pt idx="17">
                  <c:v>173.78735</c:v>
                </c:pt>
                <c:pt idx="18">
                  <c:v>153.79715999999999</c:v>
                </c:pt>
                <c:pt idx="19">
                  <c:v>133.17000999999999</c:v>
                </c:pt>
                <c:pt idx="20">
                  <c:v>83.537480000000002</c:v>
                </c:pt>
                <c:pt idx="21">
                  <c:v>100.63694</c:v>
                </c:pt>
                <c:pt idx="22">
                  <c:v>121.85204</c:v>
                </c:pt>
                <c:pt idx="23">
                  <c:v>112.15091</c:v>
                </c:pt>
                <c:pt idx="24">
                  <c:v>101.61685</c:v>
                </c:pt>
                <c:pt idx="25">
                  <c:v>73.101420000000005</c:v>
                </c:pt>
                <c:pt idx="26">
                  <c:v>23.811859999999999</c:v>
                </c:pt>
                <c:pt idx="27">
                  <c:v>11.41597</c:v>
                </c:pt>
                <c:pt idx="28">
                  <c:v>147.52573000000001</c:v>
                </c:pt>
                <c:pt idx="29">
                  <c:v>184.95836</c:v>
                </c:pt>
                <c:pt idx="30">
                  <c:v>223.37090000000001</c:v>
                </c:pt>
                <c:pt idx="31">
                  <c:v>205.87947</c:v>
                </c:pt>
                <c:pt idx="32">
                  <c:v>195.10042999999999</c:v>
                </c:pt>
                <c:pt idx="33">
                  <c:v>197.79519999999999</c:v>
                </c:pt>
                <c:pt idx="34">
                  <c:v>196.08035000000001</c:v>
                </c:pt>
                <c:pt idx="35">
                  <c:v>219.30426</c:v>
                </c:pt>
                <c:pt idx="36">
                  <c:v>226.06566000000001</c:v>
                </c:pt>
                <c:pt idx="37">
                  <c:v>215.97255999999999</c:v>
                </c:pt>
                <c:pt idx="38">
                  <c:v>256.68790000000001</c:v>
                </c:pt>
                <c:pt idx="39">
                  <c:v>235.08083999999999</c:v>
                </c:pt>
                <c:pt idx="40">
                  <c:v>223.51787999999999</c:v>
                </c:pt>
                <c:pt idx="41">
                  <c:v>203.2337</c:v>
                </c:pt>
                <c:pt idx="42">
                  <c:v>163.59628000000001</c:v>
                </c:pt>
                <c:pt idx="43">
                  <c:v>187.65311</c:v>
                </c:pt>
                <c:pt idx="44">
                  <c:v>269.76970999999998</c:v>
                </c:pt>
                <c:pt idx="45">
                  <c:v>305.29153000000002</c:v>
                </c:pt>
                <c:pt idx="46">
                  <c:v>279.32384999999999</c:v>
                </c:pt>
                <c:pt idx="47">
                  <c:v>263.79226999999997</c:v>
                </c:pt>
                <c:pt idx="48">
                  <c:v>289.22091999999998</c:v>
                </c:pt>
                <c:pt idx="49">
                  <c:v>280.15679999999998</c:v>
                </c:pt>
                <c:pt idx="50">
                  <c:v>268.29987</c:v>
                </c:pt>
                <c:pt idx="51">
                  <c:v>244.29201</c:v>
                </c:pt>
                <c:pt idx="52">
                  <c:v>222.29300000000001</c:v>
                </c:pt>
                <c:pt idx="53">
                  <c:v>238.31453999999999</c:v>
                </c:pt>
                <c:pt idx="54">
                  <c:v>227.63351</c:v>
                </c:pt>
                <c:pt idx="55">
                  <c:v>211.46496999999999</c:v>
                </c:pt>
                <c:pt idx="56">
                  <c:v>200.68593999999999</c:v>
                </c:pt>
                <c:pt idx="57">
                  <c:v>181.92062000000001</c:v>
                </c:pt>
                <c:pt idx="58">
                  <c:v>156.63890000000001</c:v>
                </c:pt>
                <c:pt idx="59">
                  <c:v>157.96178</c:v>
                </c:pt>
                <c:pt idx="60">
                  <c:v>134.78686999999999</c:v>
                </c:pt>
                <c:pt idx="61">
                  <c:v>146.49681000000001</c:v>
                </c:pt>
                <c:pt idx="62">
                  <c:v>153.45419000000001</c:v>
                </c:pt>
                <c:pt idx="63">
                  <c:v>158.84370000000001</c:v>
                </c:pt>
                <c:pt idx="64">
                  <c:v>172.36649</c:v>
                </c:pt>
                <c:pt idx="65">
                  <c:v>172.90544</c:v>
                </c:pt>
                <c:pt idx="66">
                  <c:v>178.39294000000001</c:v>
                </c:pt>
                <c:pt idx="67">
                  <c:v>147.28075000000001</c:v>
                </c:pt>
                <c:pt idx="68">
                  <c:v>136.64869999999999</c:v>
                </c:pt>
                <c:pt idx="69">
                  <c:v>140.37235999999999</c:v>
                </c:pt>
                <c:pt idx="70">
                  <c:v>130.47524999999999</c:v>
                </c:pt>
                <c:pt idx="71">
                  <c:v>108.03528</c:v>
                </c:pt>
                <c:pt idx="72">
                  <c:v>143.4101</c:v>
                </c:pt>
                <c:pt idx="73">
                  <c:v>143.45909</c:v>
                </c:pt>
                <c:pt idx="74">
                  <c:v>135.81577999999999</c:v>
                </c:pt>
                <c:pt idx="75">
                  <c:v>94.022540000000006</c:v>
                </c:pt>
                <c:pt idx="76">
                  <c:v>76.237139999999997</c:v>
                </c:pt>
                <c:pt idx="77">
                  <c:v>70.210679999999996</c:v>
                </c:pt>
                <c:pt idx="78">
                  <c:v>82.655559999999994</c:v>
                </c:pt>
                <c:pt idx="79">
                  <c:v>118.56932999999999</c:v>
                </c:pt>
                <c:pt idx="80">
                  <c:v>142.82213999999999</c:v>
                </c:pt>
                <c:pt idx="81">
                  <c:v>136.99167</c:v>
                </c:pt>
                <c:pt idx="82">
                  <c:v>165.31112999999999</c:v>
                </c:pt>
                <c:pt idx="83">
                  <c:v>155.80598000000001</c:v>
                </c:pt>
                <c:pt idx="84">
                  <c:v>211.56296</c:v>
                </c:pt>
                <c:pt idx="85">
                  <c:v>221.21509</c:v>
                </c:pt>
                <c:pt idx="86">
                  <c:v>227.19255000000001</c:v>
                </c:pt>
                <c:pt idx="87">
                  <c:v>170.01469</c:v>
                </c:pt>
                <c:pt idx="88">
                  <c:v>206.61440999999999</c:v>
                </c:pt>
                <c:pt idx="89">
                  <c:v>159.62764000000001</c:v>
                </c:pt>
                <c:pt idx="90">
                  <c:v>180.89171999999999</c:v>
                </c:pt>
                <c:pt idx="91">
                  <c:v>243.70407</c:v>
                </c:pt>
                <c:pt idx="92">
                  <c:v>320.67615000000001</c:v>
                </c:pt>
                <c:pt idx="93">
                  <c:v>363.84125</c:v>
                </c:pt>
                <c:pt idx="94">
                  <c:v>405.58551</c:v>
                </c:pt>
                <c:pt idx="95">
                  <c:v>419.45125999999999</c:v>
                </c:pt>
                <c:pt idx="96">
                  <c:v>450.51447000000002</c:v>
                </c:pt>
                <c:pt idx="97">
                  <c:v>436.06076000000002</c:v>
                </c:pt>
                <c:pt idx="98">
                  <c:v>429.49533000000002</c:v>
                </c:pt>
                <c:pt idx="99">
                  <c:v>427.97647000000001</c:v>
                </c:pt>
                <c:pt idx="100">
                  <c:v>434.39490000000001</c:v>
                </c:pt>
                <c:pt idx="101">
                  <c:v>421.31308000000001</c:v>
                </c:pt>
                <c:pt idx="102">
                  <c:v>442.87115</c:v>
                </c:pt>
                <c:pt idx="103">
                  <c:v>437.43261999999999</c:v>
                </c:pt>
                <c:pt idx="104">
                  <c:v>433.26801</c:v>
                </c:pt>
                <c:pt idx="105">
                  <c:v>430.96521000000001</c:v>
                </c:pt>
                <c:pt idx="106">
                  <c:v>458.59872000000001</c:v>
                </c:pt>
                <c:pt idx="107">
                  <c:v>427.6825</c:v>
                </c:pt>
                <c:pt idx="108">
                  <c:v>400.53894000000003</c:v>
                </c:pt>
                <c:pt idx="109">
                  <c:v>391.86673000000002</c:v>
                </c:pt>
                <c:pt idx="110">
                  <c:v>401.56787000000003</c:v>
                </c:pt>
                <c:pt idx="111">
                  <c:v>439.04950000000002</c:v>
                </c:pt>
                <c:pt idx="112">
                  <c:v>445.71289000000002</c:v>
                </c:pt>
                <c:pt idx="113">
                  <c:v>466.14404000000002</c:v>
                </c:pt>
                <c:pt idx="114">
                  <c:v>444.39001000000002</c:v>
                </c:pt>
                <c:pt idx="115">
                  <c:v>444.97797000000003</c:v>
                </c:pt>
                <c:pt idx="116">
                  <c:v>432.58206000000001</c:v>
                </c:pt>
                <c:pt idx="117">
                  <c:v>450.66144000000003</c:v>
                </c:pt>
                <c:pt idx="118">
                  <c:v>461.34246999999999</c:v>
                </c:pt>
                <c:pt idx="119">
                  <c:v>414.06173999999999</c:v>
                </c:pt>
                <c:pt idx="120">
                  <c:v>379.17687999999998</c:v>
                </c:pt>
                <c:pt idx="121">
                  <c:v>399.11806999999999</c:v>
                </c:pt>
                <c:pt idx="122">
                  <c:v>485.35030999999998</c:v>
                </c:pt>
                <c:pt idx="123">
                  <c:v>502.05779999999999</c:v>
                </c:pt>
                <c:pt idx="124">
                  <c:v>500.97991999999999</c:v>
                </c:pt>
                <c:pt idx="125">
                  <c:v>443.75304999999997</c:v>
                </c:pt>
                <c:pt idx="126">
                  <c:v>426.11464999999998</c:v>
                </c:pt>
                <c:pt idx="127">
                  <c:v>441.49927000000002</c:v>
                </c:pt>
                <c:pt idx="128">
                  <c:v>436.79568</c:v>
                </c:pt>
                <c:pt idx="129">
                  <c:v>403.4787</c:v>
                </c:pt>
                <c:pt idx="130">
                  <c:v>462.71436</c:v>
                </c:pt>
                <c:pt idx="131">
                  <c:v>471.97451999999998</c:v>
                </c:pt>
                <c:pt idx="132">
                  <c:v>451.10239000000001</c:v>
                </c:pt>
                <c:pt idx="133">
                  <c:v>471.92554000000001</c:v>
                </c:pt>
                <c:pt idx="134">
                  <c:v>516.80547999999999</c:v>
                </c:pt>
                <c:pt idx="135">
                  <c:v>475.01224000000002</c:v>
                </c:pt>
                <c:pt idx="136">
                  <c:v>447.77069</c:v>
                </c:pt>
                <c:pt idx="137">
                  <c:v>394.90445</c:v>
                </c:pt>
                <c:pt idx="138">
                  <c:v>364.23322000000002</c:v>
                </c:pt>
                <c:pt idx="139">
                  <c:v>320.97012000000001</c:v>
                </c:pt>
                <c:pt idx="140">
                  <c:v>307.39834999999999</c:v>
                </c:pt>
                <c:pt idx="141">
                  <c:v>303.28271000000001</c:v>
                </c:pt>
                <c:pt idx="142">
                  <c:v>265.70308999999997</c:v>
                </c:pt>
                <c:pt idx="143">
                  <c:v>283.04752000000002</c:v>
                </c:pt>
                <c:pt idx="144">
                  <c:v>267.51593000000003</c:v>
                </c:pt>
                <c:pt idx="145">
                  <c:v>265.75207999999998</c:v>
                </c:pt>
                <c:pt idx="146">
                  <c:v>328.41739000000001</c:v>
                </c:pt>
                <c:pt idx="147">
                  <c:v>305.19353999999998</c:v>
                </c:pt>
                <c:pt idx="148">
                  <c:v>280.15679999999998</c:v>
                </c:pt>
                <c:pt idx="149">
                  <c:v>250.12248</c:v>
                </c:pt>
                <c:pt idx="150">
                  <c:v>281.82263</c:v>
                </c:pt>
                <c:pt idx="151">
                  <c:v>284.46838000000002</c:v>
                </c:pt>
                <c:pt idx="152">
                  <c:v>268.44684000000001</c:v>
                </c:pt>
                <c:pt idx="153">
                  <c:v>238.41254000000001</c:v>
                </c:pt>
                <c:pt idx="154">
                  <c:v>241.25429</c:v>
                </c:pt>
                <c:pt idx="155">
                  <c:v>251.29839000000001</c:v>
                </c:pt>
                <c:pt idx="156">
                  <c:v>239.53944000000001</c:v>
                </c:pt>
                <c:pt idx="157">
                  <c:v>221.01910000000001</c:v>
                </c:pt>
                <c:pt idx="158">
                  <c:v>148.89760000000001</c:v>
                </c:pt>
                <c:pt idx="159">
                  <c:v>141.20528999999999</c:v>
                </c:pt>
                <c:pt idx="160">
                  <c:v>127.09456</c:v>
                </c:pt>
                <c:pt idx="161">
                  <c:v>124.79177</c:v>
                </c:pt>
                <c:pt idx="162">
                  <c:v>123.37090000000001</c:v>
                </c:pt>
                <c:pt idx="163">
                  <c:v>162.07740999999999</c:v>
                </c:pt>
                <c:pt idx="164">
                  <c:v>220.03919999999999</c:v>
                </c:pt>
                <c:pt idx="165">
                  <c:v>380.98971999999998</c:v>
                </c:pt>
                <c:pt idx="166">
                  <c:v>458.79471000000001</c:v>
                </c:pt>
                <c:pt idx="167">
                  <c:v>507.44733000000002</c:v>
                </c:pt>
                <c:pt idx="168">
                  <c:v>585.10535000000004</c:v>
                </c:pt>
                <c:pt idx="169">
                  <c:v>526.06566999999995</c:v>
                </c:pt>
                <c:pt idx="170">
                  <c:v>445.61489999999998</c:v>
                </c:pt>
                <c:pt idx="171">
                  <c:v>391.42577999999997</c:v>
                </c:pt>
                <c:pt idx="172">
                  <c:v>390.44585999999998</c:v>
                </c:pt>
                <c:pt idx="173">
                  <c:v>351.78832999999997</c:v>
                </c:pt>
                <c:pt idx="174">
                  <c:v>359.82360999999997</c:v>
                </c:pt>
                <c:pt idx="175">
                  <c:v>332.43509</c:v>
                </c:pt>
                <c:pt idx="176">
                  <c:v>344.04703000000001</c:v>
                </c:pt>
                <c:pt idx="177">
                  <c:v>287.8981</c:v>
                </c:pt>
                <c:pt idx="178">
                  <c:v>256.14895999999999</c:v>
                </c:pt>
                <c:pt idx="179">
                  <c:v>277.51101999999997</c:v>
                </c:pt>
                <c:pt idx="180">
                  <c:v>249.87752</c:v>
                </c:pt>
                <c:pt idx="181">
                  <c:v>233.36600000000001</c:v>
                </c:pt>
                <c:pt idx="182">
                  <c:v>231.45517000000001</c:v>
                </c:pt>
                <c:pt idx="183">
                  <c:v>233.65996999999999</c:v>
                </c:pt>
                <c:pt idx="184">
                  <c:v>203.2337</c:v>
                </c:pt>
                <c:pt idx="185">
                  <c:v>181.2347</c:v>
                </c:pt>
                <c:pt idx="186">
                  <c:v>198.18716000000001</c:v>
                </c:pt>
                <c:pt idx="187">
                  <c:v>214.84566000000001</c:v>
                </c:pt>
                <c:pt idx="188">
                  <c:v>189.22095999999999</c:v>
                </c:pt>
                <c:pt idx="189">
                  <c:v>206.12445</c:v>
                </c:pt>
                <c:pt idx="190">
                  <c:v>244.19401999999999</c:v>
                </c:pt>
                <c:pt idx="191">
                  <c:v>268.20186999999999</c:v>
                </c:pt>
                <c:pt idx="192">
                  <c:v>260.16660000000002</c:v>
                </c:pt>
                <c:pt idx="193">
                  <c:v>244.97794999999999</c:v>
                </c:pt>
                <c:pt idx="194">
                  <c:v>255.21803</c:v>
                </c:pt>
                <c:pt idx="195">
                  <c:v>222.92993000000001</c:v>
                </c:pt>
                <c:pt idx="196">
                  <c:v>202.59676999999999</c:v>
                </c:pt>
                <c:pt idx="197">
                  <c:v>223.3219</c:v>
                </c:pt>
                <c:pt idx="198">
                  <c:v>188.976</c:v>
                </c:pt>
                <c:pt idx="199">
                  <c:v>169.72072</c:v>
                </c:pt>
                <c:pt idx="200">
                  <c:v>184.66437999999999</c:v>
                </c:pt>
                <c:pt idx="201">
                  <c:v>211.024</c:v>
                </c:pt>
                <c:pt idx="202">
                  <c:v>228.36845</c:v>
                </c:pt>
                <c:pt idx="203">
                  <c:v>190.88683</c:v>
                </c:pt>
                <c:pt idx="204">
                  <c:v>172.31748999999999</c:v>
                </c:pt>
                <c:pt idx="205">
                  <c:v>148.55463</c:v>
                </c:pt>
                <c:pt idx="206">
                  <c:v>150.31846999999999</c:v>
                </c:pt>
                <c:pt idx="207">
                  <c:v>165.99706</c:v>
                </c:pt>
                <c:pt idx="208">
                  <c:v>145.27193</c:v>
                </c:pt>
                <c:pt idx="209">
                  <c:v>124.98775000000001</c:v>
                </c:pt>
                <c:pt idx="210">
                  <c:v>98.236159999999998</c:v>
                </c:pt>
                <c:pt idx="211">
                  <c:v>122.97893999999999</c:v>
                </c:pt>
                <c:pt idx="212">
                  <c:v>139.98041000000001</c:v>
                </c:pt>
                <c:pt idx="213">
                  <c:v>127.24155</c:v>
                </c:pt>
                <c:pt idx="214">
                  <c:v>94.071529999999996</c:v>
                </c:pt>
                <c:pt idx="215">
                  <c:v>96.129350000000002</c:v>
                </c:pt>
                <c:pt idx="216">
                  <c:v>69.034790000000001</c:v>
                </c:pt>
                <c:pt idx="217">
                  <c:v>79.22587</c:v>
                </c:pt>
                <c:pt idx="218">
                  <c:v>68.936800000000005</c:v>
                </c:pt>
                <c:pt idx="219">
                  <c:v>54.385109999999997</c:v>
                </c:pt>
                <c:pt idx="220">
                  <c:v>57.912790000000001</c:v>
                </c:pt>
                <c:pt idx="221">
                  <c:v>42.96913</c:v>
                </c:pt>
                <c:pt idx="222">
                  <c:v>47.819690000000001</c:v>
                </c:pt>
                <c:pt idx="223">
                  <c:v>39.39246</c:v>
                </c:pt>
                <c:pt idx="224">
                  <c:v>35.717779999999998</c:v>
                </c:pt>
                <c:pt idx="225">
                  <c:v>35.276820000000001</c:v>
                </c:pt>
                <c:pt idx="226">
                  <c:v>44.488</c:v>
                </c:pt>
                <c:pt idx="227">
                  <c:v>39.000489999999999</c:v>
                </c:pt>
                <c:pt idx="228">
                  <c:v>38.804510000000001</c:v>
                </c:pt>
                <c:pt idx="229">
                  <c:v>28.956389999999999</c:v>
                </c:pt>
                <c:pt idx="230">
                  <c:v>16.021560000000001</c:v>
                </c:pt>
                <c:pt idx="231">
                  <c:v>33.170009999999998</c:v>
                </c:pt>
                <c:pt idx="232">
                  <c:v>60.65654</c:v>
                </c:pt>
                <c:pt idx="233">
                  <c:v>52.376289999999997</c:v>
                </c:pt>
                <c:pt idx="234">
                  <c:v>40.42136</c:v>
                </c:pt>
                <c:pt idx="235">
                  <c:v>23.27291</c:v>
                </c:pt>
                <c:pt idx="236">
                  <c:v>26.016660000000002</c:v>
                </c:pt>
                <c:pt idx="237">
                  <c:v>40.862319999999997</c:v>
                </c:pt>
                <c:pt idx="238">
                  <c:v>34.590890000000002</c:v>
                </c:pt>
                <c:pt idx="239">
                  <c:v>24.644780000000001</c:v>
                </c:pt>
                <c:pt idx="240">
                  <c:v>25.330719999999999</c:v>
                </c:pt>
                <c:pt idx="241">
                  <c:v>19.794219999999999</c:v>
                </c:pt>
                <c:pt idx="242">
                  <c:v>29.691330000000001</c:v>
                </c:pt>
                <c:pt idx="243">
                  <c:v>26.996569999999998</c:v>
                </c:pt>
                <c:pt idx="244">
                  <c:v>4.5075900000000004</c:v>
                </c:pt>
                <c:pt idx="245">
                  <c:v>-6.0264600000000002</c:v>
                </c:pt>
                <c:pt idx="246">
                  <c:v>-2.49878</c:v>
                </c:pt>
                <c:pt idx="247">
                  <c:v>-6.2224399999999997</c:v>
                </c:pt>
                <c:pt idx="248">
                  <c:v>-0.19597999999999999</c:v>
                </c:pt>
                <c:pt idx="249">
                  <c:v>13.96374</c:v>
                </c:pt>
                <c:pt idx="250">
                  <c:v>29.397349999999999</c:v>
                </c:pt>
                <c:pt idx="251">
                  <c:v>20.970109999999998</c:v>
                </c:pt>
                <c:pt idx="252">
                  <c:v>27.7805</c:v>
                </c:pt>
                <c:pt idx="253">
                  <c:v>43.753059999999998</c:v>
                </c:pt>
                <c:pt idx="254">
                  <c:v>36.648699999999998</c:v>
                </c:pt>
                <c:pt idx="255">
                  <c:v>21.21509</c:v>
                </c:pt>
                <c:pt idx="256">
                  <c:v>25.28172</c:v>
                </c:pt>
                <c:pt idx="257">
                  <c:v>30.622240000000001</c:v>
                </c:pt>
                <c:pt idx="258">
                  <c:v>16.952470000000002</c:v>
                </c:pt>
                <c:pt idx="259">
                  <c:v>56.197940000000003</c:v>
                </c:pt>
                <c:pt idx="260">
                  <c:v>50.710439999999998</c:v>
                </c:pt>
                <c:pt idx="261">
                  <c:v>46.202840000000002</c:v>
                </c:pt>
                <c:pt idx="262">
                  <c:v>55.414009999999998</c:v>
                </c:pt>
                <c:pt idx="263">
                  <c:v>31.945129999999999</c:v>
                </c:pt>
                <c:pt idx="264">
                  <c:v>49.779519999999998</c:v>
                </c:pt>
                <c:pt idx="265">
                  <c:v>38.706519999999998</c:v>
                </c:pt>
                <c:pt idx="266">
                  <c:v>17.050460000000001</c:v>
                </c:pt>
                <c:pt idx="267">
                  <c:v>21.362079999999999</c:v>
                </c:pt>
                <c:pt idx="268">
                  <c:v>37.628610000000002</c:v>
                </c:pt>
                <c:pt idx="269">
                  <c:v>27.24155</c:v>
                </c:pt>
                <c:pt idx="270">
                  <c:v>22.880939999999999</c:v>
                </c:pt>
                <c:pt idx="271">
                  <c:v>15.82558</c:v>
                </c:pt>
                <c:pt idx="272">
                  <c:v>6.2714400000000001</c:v>
                </c:pt>
                <c:pt idx="273">
                  <c:v>15.531599999999999</c:v>
                </c:pt>
                <c:pt idx="274">
                  <c:v>4.5075900000000004</c:v>
                </c:pt>
                <c:pt idx="275">
                  <c:v>-5.0955399999999997</c:v>
                </c:pt>
                <c:pt idx="276">
                  <c:v>-14.20872</c:v>
                </c:pt>
                <c:pt idx="277">
                  <c:v>-25.526700000000002</c:v>
                </c:pt>
                <c:pt idx="278">
                  <c:v>-18.814309999999999</c:v>
                </c:pt>
                <c:pt idx="279">
                  <c:v>-25.330719999999999</c:v>
                </c:pt>
                <c:pt idx="280">
                  <c:v>-46.692799999999998</c:v>
                </c:pt>
                <c:pt idx="281">
                  <c:v>-44.39</c:v>
                </c:pt>
                <c:pt idx="282">
                  <c:v>-48.407640000000001</c:v>
                </c:pt>
                <c:pt idx="283">
                  <c:v>-48.750610000000002</c:v>
                </c:pt>
                <c:pt idx="284">
                  <c:v>-35.227829999999997</c:v>
                </c:pt>
                <c:pt idx="285">
                  <c:v>-28.074470000000002</c:v>
                </c:pt>
                <c:pt idx="286">
                  <c:v>-38.461539999999999</c:v>
                </c:pt>
                <c:pt idx="287">
                  <c:v>-35.86477</c:v>
                </c:pt>
                <c:pt idx="288">
                  <c:v>-34.443899999999999</c:v>
                </c:pt>
                <c:pt idx="289">
                  <c:v>-29.593340000000001</c:v>
                </c:pt>
                <c:pt idx="290">
                  <c:v>-29.152380000000001</c:v>
                </c:pt>
                <c:pt idx="291">
                  <c:v>-30.132290000000001</c:v>
                </c:pt>
                <c:pt idx="292">
                  <c:v>-30.573250000000002</c:v>
                </c:pt>
                <c:pt idx="293">
                  <c:v>-21.803039999999999</c:v>
                </c:pt>
                <c:pt idx="294">
                  <c:v>-19.059280000000001</c:v>
                </c:pt>
                <c:pt idx="295">
                  <c:v>-7.20235</c:v>
                </c:pt>
                <c:pt idx="296">
                  <c:v>-1.91083</c:v>
                </c:pt>
                <c:pt idx="297">
                  <c:v>-2.49878</c:v>
                </c:pt>
                <c:pt idx="298">
                  <c:v>-9.3091600000000003</c:v>
                </c:pt>
                <c:pt idx="299">
                  <c:v>-7.20235</c:v>
                </c:pt>
                <c:pt idx="300">
                  <c:v>-9.3091600000000003</c:v>
                </c:pt>
                <c:pt idx="301">
                  <c:v>-4.94855</c:v>
                </c:pt>
                <c:pt idx="302">
                  <c:v>-9.2601700000000005</c:v>
                </c:pt>
                <c:pt idx="303">
                  <c:v>-5.0465499999999999</c:v>
                </c:pt>
                <c:pt idx="304">
                  <c:v>-7.6433099999999996</c:v>
                </c:pt>
                <c:pt idx="305">
                  <c:v>10.33807</c:v>
                </c:pt>
                <c:pt idx="306">
                  <c:v>16.6585</c:v>
                </c:pt>
                <c:pt idx="307">
                  <c:v>11.56296</c:v>
                </c:pt>
                <c:pt idx="308">
                  <c:v>11.073</c:v>
                </c:pt>
                <c:pt idx="309">
                  <c:v>13.718769999999999</c:v>
                </c:pt>
                <c:pt idx="310">
                  <c:v>1.81284</c:v>
                </c:pt>
                <c:pt idx="311">
                  <c:v>-7.3983299999999996</c:v>
                </c:pt>
                <c:pt idx="312">
                  <c:v>-7.3493399999999998</c:v>
                </c:pt>
                <c:pt idx="313">
                  <c:v>-12.787850000000001</c:v>
                </c:pt>
                <c:pt idx="314">
                  <c:v>-6.8103899999999999</c:v>
                </c:pt>
                <c:pt idx="315">
                  <c:v>-4.8995600000000001</c:v>
                </c:pt>
                <c:pt idx="316">
                  <c:v>-12.983829999999999</c:v>
                </c:pt>
                <c:pt idx="317">
                  <c:v>-19.059280000000001</c:v>
                </c:pt>
                <c:pt idx="318">
                  <c:v>-10.191079999999999</c:v>
                </c:pt>
                <c:pt idx="319">
                  <c:v>-16.511510000000001</c:v>
                </c:pt>
                <c:pt idx="320">
                  <c:v>-19.990200000000002</c:v>
                </c:pt>
                <c:pt idx="321">
                  <c:v>-21.019110000000001</c:v>
                </c:pt>
                <c:pt idx="322">
                  <c:v>-20.382169999999999</c:v>
                </c:pt>
                <c:pt idx="323">
                  <c:v>-21.558060000000001</c:v>
                </c:pt>
                <c:pt idx="324">
                  <c:v>-19.74522</c:v>
                </c:pt>
                <c:pt idx="325">
                  <c:v>-13.277810000000001</c:v>
                </c:pt>
                <c:pt idx="326">
                  <c:v>-6.6143999999999998</c:v>
                </c:pt>
                <c:pt idx="327">
                  <c:v>-14.257720000000001</c:v>
                </c:pt>
                <c:pt idx="328">
                  <c:v>-17.344439999999999</c:v>
                </c:pt>
                <c:pt idx="329">
                  <c:v>-17.68741</c:v>
                </c:pt>
                <c:pt idx="330">
                  <c:v>-19.15728</c:v>
                </c:pt>
                <c:pt idx="331">
                  <c:v>-16.168589999999998</c:v>
                </c:pt>
                <c:pt idx="332">
                  <c:v>-17.099460000000001</c:v>
                </c:pt>
                <c:pt idx="333">
                  <c:v>-15.97261</c:v>
                </c:pt>
                <c:pt idx="334">
                  <c:v>-19.843260000000001</c:v>
                </c:pt>
                <c:pt idx="335">
                  <c:v>-8.9171999999999993</c:v>
                </c:pt>
                <c:pt idx="336">
                  <c:v>-14.15977</c:v>
                </c:pt>
                <c:pt idx="337">
                  <c:v>-19.402249999999999</c:v>
                </c:pt>
                <c:pt idx="338">
                  <c:v>-23.125920000000001</c:v>
                </c:pt>
                <c:pt idx="339">
                  <c:v>-35.080840000000002</c:v>
                </c:pt>
                <c:pt idx="340">
                  <c:v>-34.590890000000002</c:v>
                </c:pt>
                <c:pt idx="341">
                  <c:v>-30.32827</c:v>
                </c:pt>
                <c:pt idx="342">
                  <c:v>-35.32582</c:v>
                </c:pt>
                <c:pt idx="343">
                  <c:v>-28.8584</c:v>
                </c:pt>
                <c:pt idx="344">
                  <c:v>-22.586970000000001</c:v>
                </c:pt>
                <c:pt idx="345">
                  <c:v>-14.60073</c:v>
                </c:pt>
                <c:pt idx="346">
                  <c:v>-16.315580000000001</c:v>
                </c:pt>
                <c:pt idx="347">
                  <c:v>-17.932390000000002</c:v>
                </c:pt>
                <c:pt idx="348">
                  <c:v>-14.208769999999999</c:v>
                </c:pt>
                <c:pt idx="349">
                  <c:v>-8.8682499999999997</c:v>
                </c:pt>
                <c:pt idx="350">
                  <c:v>-6.1734900000000001</c:v>
                </c:pt>
                <c:pt idx="351">
                  <c:v>-7.3983800000000004</c:v>
                </c:pt>
                <c:pt idx="352">
                  <c:v>-7.3003400000000003</c:v>
                </c:pt>
                <c:pt idx="353">
                  <c:v>-9.5051900000000007</c:v>
                </c:pt>
                <c:pt idx="354">
                  <c:v>-10.38711</c:v>
                </c:pt>
                <c:pt idx="355">
                  <c:v>-7.69231</c:v>
                </c:pt>
                <c:pt idx="356">
                  <c:v>-4.7035799999999997</c:v>
                </c:pt>
                <c:pt idx="357">
                  <c:v>-0.34297</c:v>
                </c:pt>
                <c:pt idx="358">
                  <c:v>-2.6457600000000001</c:v>
                </c:pt>
                <c:pt idx="359">
                  <c:v>0.29397000000000001</c:v>
                </c:pt>
                <c:pt idx="36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54D-48E3-8FCE-0D7BC9DB3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4063296"/>
        <c:axId val="1829552416"/>
      </c:lineChart>
      <c:dateAx>
        <c:axId val="1774063296"/>
        <c:scaling>
          <c:orientation val="minMax"/>
          <c:max val="45093"/>
        </c:scaling>
        <c:delete val="0"/>
        <c:axPos val="b"/>
        <c:numFmt formatCode="yy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829552416"/>
        <c:crosses val="autoZero"/>
        <c:auto val="1"/>
        <c:lblOffset val="100"/>
        <c:baseTimeUnit val="days"/>
      </c:dateAx>
      <c:valAx>
        <c:axId val="1829552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77406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103369529714753"/>
          <c:y val="2.0830679789437816E-3"/>
          <c:w val="0.66289887750332654"/>
          <c:h val="7.8104963342191608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rgbClr val="000000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'10yr Comparison'!$K$1</c:f>
              <c:strCache>
                <c:ptCount val="1"/>
                <c:pt idx="0">
                  <c:v>HSI Index - Last Price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'10yr Comparison'!$J$2:$J$181</c:f>
              <c:numCache>
                <c:formatCode>m/d/yyyy</c:formatCode>
                <c:ptCount val="180"/>
                <c:pt idx="0">
                  <c:v>44712</c:v>
                </c:pt>
                <c:pt idx="1">
                  <c:v>44680</c:v>
                </c:pt>
                <c:pt idx="2">
                  <c:v>44651</c:v>
                </c:pt>
                <c:pt idx="3">
                  <c:v>44620</c:v>
                </c:pt>
                <c:pt idx="4">
                  <c:v>44592</c:v>
                </c:pt>
                <c:pt idx="5">
                  <c:v>44561</c:v>
                </c:pt>
                <c:pt idx="6">
                  <c:v>44530</c:v>
                </c:pt>
                <c:pt idx="7">
                  <c:v>44498</c:v>
                </c:pt>
                <c:pt idx="8">
                  <c:v>44469</c:v>
                </c:pt>
                <c:pt idx="9">
                  <c:v>44439</c:v>
                </c:pt>
                <c:pt idx="10">
                  <c:v>44407</c:v>
                </c:pt>
                <c:pt idx="11">
                  <c:v>44377</c:v>
                </c:pt>
                <c:pt idx="12">
                  <c:v>44347</c:v>
                </c:pt>
                <c:pt idx="13">
                  <c:v>44316</c:v>
                </c:pt>
                <c:pt idx="14">
                  <c:v>44286</c:v>
                </c:pt>
                <c:pt idx="15">
                  <c:v>44253</c:v>
                </c:pt>
                <c:pt idx="16">
                  <c:v>44225</c:v>
                </c:pt>
                <c:pt idx="17">
                  <c:v>44196</c:v>
                </c:pt>
                <c:pt idx="18">
                  <c:v>44165</c:v>
                </c:pt>
                <c:pt idx="19">
                  <c:v>44134</c:v>
                </c:pt>
                <c:pt idx="20">
                  <c:v>44104</c:v>
                </c:pt>
                <c:pt idx="21">
                  <c:v>44074</c:v>
                </c:pt>
                <c:pt idx="22">
                  <c:v>44043</c:v>
                </c:pt>
                <c:pt idx="23">
                  <c:v>44012</c:v>
                </c:pt>
                <c:pt idx="24">
                  <c:v>43980</c:v>
                </c:pt>
                <c:pt idx="25">
                  <c:v>43951</c:v>
                </c:pt>
                <c:pt idx="26">
                  <c:v>43921</c:v>
                </c:pt>
                <c:pt idx="27">
                  <c:v>43889</c:v>
                </c:pt>
                <c:pt idx="28">
                  <c:v>43861</c:v>
                </c:pt>
                <c:pt idx="29">
                  <c:v>43830</c:v>
                </c:pt>
                <c:pt idx="30">
                  <c:v>43798</c:v>
                </c:pt>
                <c:pt idx="31">
                  <c:v>43769</c:v>
                </c:pt>
                <c:pt idx="32">
                  <c:v>43738</c:v>
                </c:pt>
                <c:pt idx="33">
                  <c:v>43707</c:v>
                </c:pt>
                <c:pt idx="34">
                  <c:v>43677</c:v>
                </c:pt>
                <c:pt idx="35">
                  <c:v>43644</c:v>
                </c:pt>
                <c:pt idx="36">
                  <c:v>43616</c:v>
                </c:pt>
                <c:pt idx="37">
                  <c:v>43585</c:v>
                </c:pt>
                <c:pt idx="38">
                  <c:v>43553</c:v>
                </c:pt>
                <c:pt idx="39">
                  <c:v>43524</c:v>
                </c:pt>
                <c:pt idx="40">
                  <c:v>43496</c:v>
                </c:pt>
                <c:pt idx="41">
                  <c:v>43465</c:v>
                </c:pt>
                <c:pt idx="42">
                  <c:v>43434</c:v>
                </c:pt>
                <c:pt idx="43">
                  <c:v>43404</c:v>
                </c:pt>
                <c:pt idx="44">
                  <c:v>43371</c:v>
                </c:pt>
                <c:pt idx="45">
                  <c:v>43343</c:v>
                </c:pt>
                <c:pt idx="46">
                  <c:v>43312</c:v>
                </c:pt>
                <c:pt idx="47">
                  <c:v>43280</c:v>
                </c:pt>
                <c:pt idx="48">
                  <c:v>43251</c:v>
                </c:pt>
                <c:pt idx="49">
                  <c:v>43220</c:v>
                </c:pt>
                <c:pt idx="50">
                  <c:v>43189</c:v>
                </c:pt>
                <c:pt idx="51">
                  <c:v>43159</c:v>
                </c:pt>
                <c:pt idx="52">
                  <c:v>43131</c:v>
                </c:pt>
                <c:pt idx="53">
                  <c:v>43098</c:v>
                </c:pt>
                <c:pt idx="54">
                  <c:v>43069</c:v>
                </c:pt>
                <c:pt idx="55">
                  <c:v>43039</c:v>
                </c:pt>
                <c:pt idx="56">
                  <c:v>43007</c:v>
                </c:pt>
                <c:pt idx="57">
                  <c:v>42978</c:v>
                </c:pt>
                <c:pt idx="58">
                  <c:v>42947</c:v>
                </c:pt>
                <c:pt idx="59">
                  <c:v>42916</c:v>
                </c:pt>
                <c:pt idx="60">
                  <c:v>42886</c:v>
                </c:pt>
                <c:pt idx="61">
                  <c:v>42853</c:v>
                </c:pt>
                <c:pt idx="62">
                  <c:v>42825</c:v>
                </c:pt>
                <c:pt idx="63">
                  <c:v>42794</c:v>
                </c:pt>
                <c:pt idx="64">
                  <c:v>42766</c:v>
                </c:pt>
                <c:pt idx="65">
                  <c:v>42734</c:v>
                </c:pt>
                <c:pt idx="66">
                  <c:v>42704</c:v>
                </c:pt>
                <c:pt idx="67">
                  <c:v>42674</c:v>
                </c:pt>
                <c:pt idx="68">
                  <c:v>42643</c:v>
                </c:pt>
                <c:pt idx="69">
                  <c:v>42613</c:v>
                </c:pt>
                <c:pt idx="70">
                  <c:v>42580</c:v>
                </c:pt>
                <c:pt idx="71">
                  <c:v>42551</c:v>
                </c:pt>
                <c:pt idx="72">
                  <c:v>42521</c:v>
                </c:pt>
                <c:pt idx="73">
                  <c:v>42489</c:v>
                </c:pt>
                <c:pt idx="74">
                  <c:v>42460</c:v>
                </c:pt>
                <c:pt idx="75">
                  <c:v>42429</c:v>
                </c:pt>
                <c:pt idx="76">
                  <c:v>42398</c:v>
                </c:pt>
                <c:pt idx="77">
                  <c:v>42369</c:v>
                </c:pt>
                <c:pt idx="78">
                  <c:v>42338</c:v>
                </c:pt>
                <c:pt idx="79">
                  <c:v>42307</c:v>
                </c:pt>
                <c:pt idx="80">
                  <c:v>42277</c:v>
                </c:pt>
                <c:pt idx="81">
                  <c:v>42247</c:v>
                </c:pt>
                <c:pt idx="82">
                  <c:v>42216</c:v>
                </c:pt>
                <c:pt idx="83">
                  <c:v>42185</c:v>
                </c:pt>
                <c:pt idx="84">
                  <c:v>42153</c:v>
                </c:pt>
                <c:pt idx="85">
                  <c:v>42124</c:v>
                </c:pt>
                <c:pt idx="86">
                  <c:v>42094</c:v>
                </c:pt>
                <c:pt idx="87">
                  <c:v>42062</c:v>
                </c:pt>
                <c:pt idx="88">
                  <c:v>42034</c:v>
                </c:pt>
                <c:pt idx="89">
                  <c:v>42004</c:v>
                </c:pt>
                <c:pt idx="90">
                  <c:v>41971</c:v>
                </c:pt>
                <c:pt idx="91">
                  <c:v>41943</c:v>
                </c:pt>
                <c:pt idx="92">
                  <c:v>41912</c:v>
                </c:pt>
                <c:pt idx="93">
                  <c:v>41880</c:v>
                </c:pt>
                <c:pt idx="94">
                  <c:v>41851</c:v>
                </c:pt>
                <c:pt idx="95">
                  <c:v>41820</c:v>
                </c:pt>
                <c:pt idx="96">
                  <c:v>41789</c:v>
                </c:pt>
                <c:pt idx="97">
                  <c:v>41759</c:v>
                </c:pt>
                <c:pt idx="98">
                  <c:v>41729</c:v>
                </c:pt>
                <c:pt idx="99">
                  <c:v>41698</c:v>
                </c:pt>
                <c:pt idx="100">
                  <c:v>41670</c:v>
                </c:pt>
                <c:pt idx="101">
                  <c:v>41639</c:v>
                </c:pt>
                <c:pt idx="102">
                  <c:v>41607</c:v>
                </c:pt>
                <c:pt idx="103">
                  <c:v>41578</c:v>
                </c:pt>
                <c:pt idx="104">
                  <c:v>41547</c:v>
                </c:pt>
                <c:pt idx="105">
                  <c:v>41516</c:v>
                </c:pt>
                <c:pt idx="106">
                  <c:v>41486</c:v>
                </c:pt>
                <c:pt idx="107">
                  <c:v>41453</c:v>
                </c:pt>
                <c:pt idx="108">
                  <c:v>41425</c:v>
                </c:pt>
                <c:pt idx="109">
                  <c:v>41394</c:v>
                </c:pt>
                <c:pt idx="110">
                  <c:v>41362</c:v>
                </c:pt>
                <c:pt idx="111">
                  <c:v>41333</c:v>
                </c:pt>
                <c:pt idx="112">
                  <c:v>41305</c:v>
                </c:pt>
                <c:pt idx="113">
                  <c:v>41274</c:v>
                </c:pt>
                <c:pt idx="114">
                  <c:v>41243</c:v>
                </c:pt>
                <c:pt idx="115">
                  <c:v>41213</c:v>
                </c:pt>
                <c:pt idx="116">
                  <c:v>41180</c:v>
                </c:pt>
                <c:pt idx="117">
                  <c:v>41152</c:v>
                </c:pt>
                <c:pt idx="118">
                  <c:v>41121</c:v>
                </c:pt>
                <c:pt idx="119">
                  <c:v>41089</c:v>
                </c:pt>
                <c:pt idx="120">
                  <c:v>41060</c:v>
                </c:pt>
                <c:pt idx="121">
                  <c:v>41029</c:v>
                </c:pt>
                <c:pt idx="122">
                  <c:v>40998</c:v>
                </c:pt>
                <c:pt idx="123">
                  <c:v>40968</c:v>
                </c:pt>
                <c:pt idx="124">
                  <c:v>40939</c:v>
                </c:pt>
                <c:pt idx="125">
                  <c:v>40907</c:v>
                </c:pt>
                <c:pt idx="126">
                  <c:v>40877</c:v>
                </c:pt>
                <c:pt idx="127">
                  <c:v>40847</c:v>
                </c:pt>
                <c:pt idx="128">
                  <c:v>40816</c:v>
                </c:pt>
                <c:pt idx="129">
                  <c:v>40786</c:v>
                </c:pt>
                <c:pt idx="130">
                  <c:v>40753</c:v>
                </c:pt>
                <c:pt idx="131">
                  <c:v>40724</c:v>
                </c:pt>
                <c:pt idx="132">
                  <c:v>40694</c:v>
                </c:pt>
                <c:pt idx="133">
                  <c:v>40662</c:v>
                </c:pt>
                <c:pt idx="134">
                  <c:v>40633</c:v>
                </c:pt>
                <c:pt idx="135">
                  <c:v>40602</c:v>
                </c:pt>
                <c:pt idx="136">
                  <c:v>40574</c:v>
                </c:pt>
                <c:pt idx="137">
                  <c:v>40543</c:v>
                </c:pt>
                <c:pt idx="138">
                  <c:v>40512</c:v>
                </c:pt>
                <c:pt idx="139">
                  <c:v>40480</c:v>
                </c:pt>
                <c:pt idx="140">
                  <c:v>40451</c:v>
                </c:pt>
                <c:pt idx="141">
                  <c:v>40421</c:v>
                </c:pt>
                <c:pt idx="142">
                  <c:v>40389</c:v>
                </c:pt>
                <c:pt idx="143">
                  <c:v>40359</c:v>
                </c:pt>
                <c:pt idx="144">
                  <c:v>40329</c:v>
                </c:pt>
                <c:pt idx="145">
                  <c:v>40298</c:v>
                </c:pt>
                <c:pt idx="146">
                  <c:v>40268</c:v>
                </c:pt>
                <c:pt idx="147">
                  <c:v>40235</c:v>
                </c:pt>
                <c:pt idx="148">
                  <c:v>40207</c:v>
                </c:pt>
                <c:pt idx="149">
                  <c:v>40178</c:v>
                </c:pt>
                <c:pt idx="150">
                  <c:v>40147</c:v>
                </c:pt>
                <c:pt idx="151">
                  <c:v>40116</c:v>
                </c:pt>
                <c:pt idx="152">
                  <c:v>40086</c:v>
                </c:pt>
                <c:pt idx="153">
                  <c:v>40056</c:v>
                </c:pt>
                <c:pt idx="154">
                  <c:v>40025</c:v>
                </c:pt>
                <c:pt idx="155">
                  <c:v>39994</c:v>
                </c:pt>
                <c:pt idx="156">
                  <c:v>39962</c:v>
                </c:pt>
                <c:pt idx="157">
                  <c:v>39933</c:v>
                </c:pt>
                <c:pt idx="158">
                  <c:v>39903</c:v>
                </c:pt>
                <c:pt idx="159">
                  <c:v>39871</c:v>
                </c:pt>
                <c:pt idx="160">
                  <c:v>39843</c:v>
                </c:pt>
                <c:pt idx="161">
                  <c:v>39813</c:v>
                </c:pt>
                <c:pt idx="162">
                  <c:v>39780</c:v>
                </c:pt>
                <c:pt idx="163">
                  <c:v>39752</c:v>
                </c:pt>
                <c:pt idx="164">
                  <c:v>39721</c:v>
                </c:pt>
                <c:pt idx="165">
                  <c:v>39689</c:v>
                </c:pt>
                <c:pt idx="166">
                  <c:v>39660</c:v>
                </c:pt>
                <c:pt idx="167">
                  <c:v>39629</c:v>
                </c:pt>
                <c:pt idx="168">
                  <c:v>39598</c:v>
                </c:pt>
                <c:pt idx="169">
                  <c:v>39568</c:v>
                </c:pt>
                <c:pt idx="170">
                  <c:v>39538</c:v>
                </c:pt>
                <c:pt idx="171">
                  <c:v>39507</c:v>
                </c:pt>
                <c:pt idx="172">
                  <c:v>39478</c:v>
                </c:pt>
                <c:pt idx="173">
                  <c:v>39447</c:v>
                </c:pt>
                <c:pt idx="174">
                  <c:v>39416</c:v>
                </c:pt>
                <c:pt idx="175">
                  <c:v>39386</c:v>
                </c:pt>
                <c:pt idx="176">
                  <c:v>39353</c:v>
                </c:pt>
                <c:pt idx="177">
                  <c:v>39325</c:v>
                </c:pt>
                <c:pt idx="178">
                  <c:v>39294</c:v>
                </c:pt>
                <c:pt idx="179">
                  <c:v>39262</c:v>
                </c:pt>
              </c:numCache>
            </c:numRef>
          </c:cat>
          <c:val>
            <c:numRef>
              <c:f>'10yr Comparison'!$K$2:$K$181</c:f>
              <c:numCache>
                <c:formatCode>0.0%</c:formatCode>
                <c:ptCount val="180"/>
                <c:pt idx="0">
                  <c:v>-1.6421000030772404E-2</c:v>
                </c:pt>
                <c:pt idx="1">
                  <c:v>-3.1385131768041918E-2</c:v>
                </c:pt>
                <c:pt idx="2">
                  <c:v>1.0293610401635345E-2</c:v>
                </c:pt>
                <c:pt idx="3">
                  <c:v>4.3186591667650376E-2</c:v>
                </c:pt>
                <c:pt idx="4">
                  <c:v>9.3214309827017505E-2</c:v>
                </c:pt>
                <c:pt idx="5">
                  <c:v>7.4631890442769411E-2</c:v>
                </c:pt>
                <c:pt idx="6">
                  <c:v>7.8195522564235009E-2</c:v>
                </c:pt>
                <c:pt idx="7">
                  <c:v>0.1655515867785069</c:v>
                </c:pt>
                <c:pt idx="8">
                  <c:v>0.12873488992882387</c:v>
                </c:pt>
                <c:pt idx="9">
                  <c:v>0.1885964690693358</c:v>
                </c:pt>
                <c:pt idx="10">
                  <c:v>0.19236448529881178</c:v>
                </c:pt>
                <c:pt idx="11">
                  <c:v>0.32403929135207221</c:v>
                </c:pt>
                <c:pt idx="12">
                  <c:v>0.33891340222379096</c:v>
                </c:pt>
                <c:pt idx="13">
                  <c:v>0.31930538797844843</c:v>
                </c:pt>
                <c:pt idx="14">
                  <c:v>0.30338960709107221</c:v>
                </c:pt>
                <c:pt idx="15">
                  <c:v>0.33103244287693823</c:v>
                </c:pt>
                <c:pt idx="16">
                  <c:v>0.29904288529734213</c:v>
                </c:pt>
                <c:pt idx="17">
                  <c:v>0.25069892475587596</c:v>
                </c:pt>
                <c:pt idx="18">
                  <c:v>0.20983863759850063</c:v>
                </c:pt>
                <c:pt idx="19">
                  <c:v>0.10723000744509292</c:v>
                </c:pt>
                <c:pt idx="20">
                  <c:v>7.7451013262921142E-2</c:v>
                </c:pt>
                <c:pt idx="21">
                  <c:v>0.15635705765882357</c:v>
                </c:pt>
                <c:pt idx="22">
                  <c:v>0.12964015077576385</c:v>
                </c:pt>
                <c:pt idx="23">
                  <c:v>0.12191672794362485</c:v>
                </c:pt>
                <c:pt idx="24">
                  <c:v>5.4597654956452413E-2</c:v>
                </c:pt>
                <c:pt idx="25">
                  <c:v>0.13185576636462226</c:v>
                </c:pt>
                <c:pt idx="26">
                  <c:v>8.4084540615715131E-2</c:v>
                </c:pt>
                <c:pt idx="27">
                  <c:v>0.20012189560059768</c:v>
                </c:pt>
                <c:pt idx="28">
                  <c:v>0.2085131262822808</c:v>
                </c:pt>
                <c:pt idx="29">
                  <c:v>0.29472739523247671</c:v>
                </c:pt>
                <c:pt idx="30">
                  <c:v>0.21006828266368083</c:v>
                </c:pt>
                <c:pt idx="31">
                  <c:v>0.2357990936368568</c:v>
                </c:pt>
                <c:pt idx="32">
                  <c:v>0.19839220896966081</c:v>
                </c:pt>
                <c:pt idx="33">
                  <c:v>0.18151145951839753</c:v>
                </c:pt>
                <c:pt idx="34">
                  <c:v>0.27580464186163156</c:v>
                </c:pt>
                <c:pt idx="35">
                  <c:v>0.31093436606250102</c:v>
                </c:pt>
                <c:pt idx="36">
                  <c:v>0.23554051329346382</c:v>
                </c:pt>
                <c:pt idx="37">
                  <c:v>0.36405081034854159</c:v>
                </c:pt>
                <c:pt idx="38">
                  <c:v>0.33430029215445201</c:v>
                </c:pt>
                <c:pt idx="39">
                  <c:v>0.31509369748304428</c:v>
                </c:pt>
                <c:pt idx="40">
                  <c:v>0.28337006888892668</c:v>
                </c:pt>
                <c:pt idx="41">
                  <c:v>0.18706749222536634</c:v>
                </c:pt>
                <c:pt idx="42">
                  <c:v>0.2174288662928352</c:v>
                </c:pt>
                <c:pt idx="43">
                  <c:v>0.1472925076460323</c:v>
                </c:pt>
                <c:pt idx="44">
                  <c:v>0.27629929733202951</c:v>
                </c:pt>
                <c:pt idx="45">
                  <c:v>0.28089357650602387</c:v>
                </c:pt>
                <c:pt idx="46">
                  <c:v>0.31278943889902644</c:v>
                </c:pt>
                <c:pt idx="47">
                  <c:v>0.32987962464973397</c:v>
                </c:pt>
                <c:pt idx="48">
                  <c:v>0.39939088942911627</c:v>
                </c:pt>
                <c:pt idx="49">
                  <c:v>0.415001701669933</c:v>
                </c:pt>
                <c:pt idx="50">
                  <c:v>0.38215924231825782</c:v>
                </c:pt>
                <c:pt idx="51">
                  <c:v>0.41666754697274988</c:v>
                </c:pt>
                <c:pt idx="52">
                  <c:v>0.51047985254949646</c:v>
                </c:pt>
                <c:pt idx="53">
                  <c:v>0.37415703037699011</c:v>
                </c:pt>
                <c:pt idx="54">
                  <c:v>0.34008688850686153</c:v>
                </c:pt>
                <c:pt idx="55">
                  <c:v>0.29728977486975694</c:v>
                </c:pt>
                <c:pt idx="56">
                  <c:v>0.26554180389873028</c:v>
                </c:pt>
                <c:pt idx="57">
                  <c:v>0.28464827332171949</c:v>
                </c:pt>
                <c:pt idx="58">
                  <c:v>0.25496389290640176</c:v>
                </c:pt>
                <c:pt idx="59">
                  <c:v>0.18334173068788351</c:v>
                </c:pt>
                <c:pt idx="60">
                  <c:v>0.17856832836304881</c:v>
                </c:pt>
                <c:pt idx="61">
                  <c:v>0.13054862665361666</c:v>
                </c:pt>
                <c:pt idx="62">
                  <c:v>0.10742153142945332</c:v>
                </c:pt>
                <c:pt idx="63">
                  <c:v>9.0388297654910632E-2</c:v>
                </c:pt>
                <c:pt idx="64">
                  <c:v>7.293756915187033E-2</c:v>
                </c:pt>
                <c:pt idx="65">
                  <c:v>1.0464007039999279E-2</c:v>
                </c:pt>
                <c:pt idx="66">
                  <c:v>4.6711643418165805E-2</c:v>
                </c:pt>
                <c:pt idx="67">
                  <c:v>5.3360786635392232E-2</c:v>
                </c:pt>
                <c:pt idx="68">
                  <c:v>7.0015106052387699E-2</c:v>
                </c:pt>
                <c:pt idx="69">
                  <c:v>5.5305421047337822E-2</c:v>
                </c:pt>
                <c:pt idx="70">
                  <c:v>5.4490181065947052E-3</c:v>
                </c:pt>
                <c:pt idx="71">
                  <c:v>-4.4935109193932066E-2</c:v>
                </c:pt>
                <c:pt idx="72">
                  <c:v>-4.3983460043825473E-2</c:v>
                </c:pt>
                <c:pt idx="73">
                  <c:v>-3.2411185919266949E-2</c:v>
                </c:pt>
                <c:pt idx="74">
                  <c:v>-4.5746674854278635E-2</c:v>
                </c:pt>
                <c:pt idx="75">
                  <c:v>-0.12220791788627328</c:v>
                </c:pt>
                <c:pt idx="76">
                  <c:v>-9.5974184220352643E-2</c:v>
                </c:pt>
                <c:pt idx="77">
                  <c:v>6.5067632768147643E-3</c:v>
                </c:pt>
                <c:pt idx="78">
                  <c:v>1.0273860926029776E-2</c:v>
                </c:pt>
                <c:pt idx="79">
                  <c:v>3.9834692296280672E-2</c:v>
                </c:pt>
                <c:pt idx="80">
                  <c:v>-4.255001554697091E-2</c:v>
                </c:pt>
                <c:pt idx="81">
                  <c:v>-4.6916486816305225E-3</c:v>
                </c:pt>
                <c:pt idx="82">
                  <c:v>0.13152002527932871</c:v>
                </c:pt>
                <c:pt idx="83">
                  <c:v>0.20563797006622497</c:v>
                </c:pt>
                <c:pt idx="84">
                  <c:v>0.259565980012612</c:v>
                </c:pt>
                <c:pt idx="85">
                  <c:v>0.29212092374268184</c:v>
                </c:pt>
                <c:pt idx="86">
                  <c:v>0.1436733014187932</c:v>
                </c:pt>
                <c:pt idx="87">
                  <c:v>0.14010921000719723</c:v>
                </c:pt>
                <c:pt idx="88">
                  <c:v>0.12558461892468231</c:v>
                </c:pt>
                <c:pt idx="89">
                  <c:v>8.4156189876051446E-2</c:v>
                </c:pt>
                <c:pt idx="90">
                  <c:v>0.10171990375116025</c:v>
                </c:pt>
                <c:pt idx="91">
                  <c:v>0.10220721057947268</c:v>
                </c:pt>
                <c:pt idx="92">
                  <c:v>5.3289137375055917E-2</c:v>
                </c:pt>
                <c:pt idx="93">
                  <c:v>0.1363783962782803</c:v>
                </c:pt>
                <c:pt idx="94">
                  <c:v>0.13705768638108307</c:v>
                </c:pt>
                <c:pt idx="95">
                  <c:v>6.5126881194962793E-2</c:v>
                </c:pt>
                <c:pt idx="96">
                  <c:v>6.0117403743122688E-2</c:v>
                </c:pt>
                <c:pt idx="97">
                  <c:v>1.6591396669136227E-2</c:v>
                </c:pt>
                <c:pt idx="98">
                  <c:v>1.7376323501921975E-2</c:v>
                </c:pt>
                <c:pt idx="99">
                  <c:v>4.8879033543336003E-2</c:v>
                </c:pt>
                <c:pt idx="100">
                  <c:v>1.206509243443521E-2</c:v>
                </c:pt>
                <c:pt idx="101">
                  <c:v>7.0439490132840454E-2</c:v>
                </c:pt>
                <c:pt idx="102">
                  <c:v>9.6844079727255172E-2</c:v>
                </c:pt>
                <c:pt idx="103">
                  <c:v>6.5845670248976473E-2</c:v>
                </c:pt>
                <c:pt idx="104">
                  <c:v>4.9930807941861222E-2</c:v>
                </c:pt>
                <c:pt idx="105">
                  <c:v>-1.8996239791703173E-3</c:v>
                </c:pt>
                <c:pt idx="106">
                  <c:v>5.0949054160869256E-3</c:v>
                </c:pt>
                <c:pt idx="107">
                  <c:v>-4.452542239765056E-2</c:v>
                </c:pt>
                <c:pt idx="108">
                  <c:v>2.8449808544909194E-2</c:v>
                </c:pt>
                <c:pt idx="109">
                  <c:v>4.4288428690384629E-2</c:v>
                </c:pt>
                <c:pt idx="110">
                  <c:v>2.4199996968685245E-2</c:v>
                </c:pt>
                <c:pt idx="111">
                  <c:v>5.7298280922971179E-2</c:v>
                </c:pt>
                <c:pt idx="112">
                  <c:v>8.9873892708906888E-2</c:v>
                </c:pt>
                <c:pt idx="113">
                  <c:v>4.0609974036328822E-2</c:v>
                </c:pt>
                <c:pt idx="114">
                  <c:v>1.1834069498863897E-2</c:v>
                </c:pt>
                <c:pt idx="115">
                  <c:v>-6.0125670965469613E-3</c:v>
                </c:pt>
                <c:pt idx="116">
                  <c:v>-4.2821915304144142E-2</c:v>
                </c:pt>
                <c:pt idx="117">
                  <c:v>-0.10518478849459856</c:v>
                </c:pt>
                <c:pt idx="118">
                  <c:v>-9.0752055438155788E-2</c:v>
                </c:pt>
                <c:pt idx="119">
                  <c:v>-0.10707293022050979</c:v>
                </c:pt>
                <c:pt idx="120">
                  <c:v>-0.14436453306498542</c:v>
                </c:pt>
                <c:pt idx="121">
                  <c:v>-3.1163753925208315E-2</c:v>
                </c:pt>
                <c:pt idx="122">
                  <c:v>-5.5902498216805929E-2</c:v>
                </c:pt>
                <c:pt idx="123">
                  <c:v>-4.2553230577881962E-3</c:v>
                </c:pt>
                <c:pt idx="124">
                  <c:v>-6.3484918978924498E-2</c:v>
                </c:pt>
                <c:pt idx="125">
                  <c:v>-0.15332666137870632</c:v>
                </c:pt>
                <c:pt idx="126">
                  <c:v>-0.17376690934026195</c:v>
                </c:pt>
                <c:pt idx="127">
                  <c:v>-8.7626126810923632E-2</c:v>
                </c:pt>
                <c:pt idx="128">
                  <c:v>-0.19199797177478428</c:v>
                </c:pt>
                <c:pt idx="129">
                  <c:v>-5.6854606657043005E-2</c:v>
                </c:pt>
                <c:pt idx="130">
                  <c:v>3.0658534781812019E-2</c:v>
                </c:pt>
                <c:pt idx="131">
                  <c:v>2.8722626882343061E-2</c:v>
                </c:pt>
                <c:pt idx="132">
                  <c:v>8.7788715517071125E-2</c:v>
                </c:pt>
                <c:pt idx="133">
                  <c:v>8.9473391715232831E-2</c:v>
                </c:pt>
                <c:pt idx="134">
                  <c:v>8.0595772785498232E-2</c:v>
                </c:pt>
                <c:pt idx="135">
                  <c:v>7.1892224815170103E-2</c:v>
                </c:pt>
                <c:pt idx="136">
                  <c:v>7.6913184520269295E-2</c:v>
                </c:pt>
                <c:pt idx="137">
                  <c:v>5.7995483340858023E-2</c:v>
                </c:pt>
                <c:pt idx="138">
                  <c:v>5.6734272642888772E-2</c:v>
                </c:pt>
                <c:pt idx="139">
                  <c:v>6.0791182364361207E-2</c:v>
                </c:pt>
                <c:pt idx="140">
                  <c:v>2.6888681391814329E-2</c:v>
                </c:pt>
                <c:pt idx="141">
                  <c:v>-5.6779283075663822E-2</c:v>
                </c:pt>
                <c:pt idx="142">
                  <c:v>-3.412158236472862E-2</c:v>
                </c:pt>
                <c:pt idx="143">
                  <c:v>-7.5495355887846727E-2</c:v>
                </c:pt>
                <c:pt idx="144">
                  <c:v>-9.2204330830355286E-2</c:v>
                </c:pt>
                <c:pt idx="145">
                  <c:v>-3.0503294717750151E-2</c:v>
                </c:pt>
                <c:pt idx="146">
                  <c:v>-2.4497616973158665E-2</c:v>
                </c:pt>
                <c:pt idx="147">
                  <c:v>-5.3462749044332014E-2</c:v>
                </c:pt>
                <c:pt idx="148">
                  <c:v>-7.5816858979098956E-2</c:v>
                </c:pt>
                <c:pt idx="149">
                  <c:v>4.5823376306048935E-3</c:v>
                </c:pt>
                <c:pt idx="150">
                  <c:v>2.2399579657672586E-3</c:v>
                </c:pt>
                <c:pt idx="151">
                  <c:v>-9.1215019889556714E-4</c:v>
                </c:pt>
                <c:pt idx="152">
                  <c:v>-3.7546049576695273E-2</c:v>
                </c:pt>
                <c:pt idx="153">
                  <c:v>-9.408742036483253E-2</c:v>
                </c:pt>
                <c:pt idx="154">
                  <c:v>-5.5087258235416381E-2</c:v>
                </c:pt>
                <c:pt idx="155">
                  <c:v>-0.15588307024429182</c:v>
                </c:pt>
                <c:pt idx="156">
                  <c:v>-0.16542390412226671</c:v>
                </c:pt>
                <c:pt idx="157">
                  <c:v>-0.28713624795788129</c:v>
                </c:pt>
                <c:pt idx="158">
                  <c:v>-0.37646680044257197</c:v>
                </c:pt>
                <c:pt idx="159">
                  <c:v>-0.41157723445796646</c:v>
                </c:pt>
                <c:pt idx="160">
                  <c:v>-0.39014491981483257</c:v>
                </c:pt>
                <c:pt idx="161">
                  <c:v>-0.33919724352435365</c:v>
                </c:pt>
                <c:pt idx="162">
                  <c:v>-0.36212684399246209</c:v>
                </c:pt>
                <c:pt idx="163">
                  <c:v>-0.35843277347397406</c:v>
                </c:pt>
                <c:pt idx="164">
                  <c:v>-0.17253325605011405</c:v>
                </c:pt>
                <c:pt idx="165">
                  <c:v>-2.3462377019326519E-2</c:v>
                </c:pt>
                <c:pt idx="166">
                  <c:v>4.4016988223341658E-2</c:v>
                </c:pt>
                <c:pt idx="167">
                  <c:v>1.5123505412504512E-2</c:v>
                </c:pt>
                <c:pt idx="168">
                  <c:v>0.1267819882945318</c:v>
                </c:pt>
                <c:pt idx="169">
                  <c:v>0.1829178058975609</c:v>
                </c:pt>
                <c:pt idx="170">
                  <c:v>4.9441204662897142E-2</c:v>
                </c:pt>
                <c:pt idx="171">
                  <c:v>0.11752958861842311</c:v>
                </c:pt>
                <c:pt idx="172">
                  <c:v>7.7298988229771881E-2</c:v>
                </c:pt>
                <c:pt idx="173">
                  <c:v>0.2774075644165892</c:v>
                </c:pt>
                <c:pt idx="174">
                  <c:v>0.31557273708901001</c:v>
                </c:pt>
                <c:pt idx="175">
                  <c:v>0.43999305553322898</c:v>
                </c:pt>
                <c:pt idx="176">
                  <c:v>0.24662685846010124</c:v>
                </c:pt>
                <c:pt idx="177">
                  <c:v>0.10156787871801098</c:v>
                </c:pt>
                <c:pt idx="178">
                  <c:v>6.4861411499614441E-2</c:v>
                </c:pt>
                <c:pt idx="17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F97-4085-9647-67B7839B0CC5}"/>
            </c:ext>
          </c:extLst>
        </c:ser>
        <c:ser>
          <c:idx val="1"/>
          <c:order val="1"/>
          <c:tx>
            <c:strRef>
              <c:f>'10yr Comparison'!$L$1</c:f>
              <c:strCache>
                <c:ptCount val="1"/>
                <c:pt idx="0">
                  <c:v>Significant Insurance Product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'10yr Comparison'!$J$2:$J$181</c:f>
              <c:numCache>
                <c:formatCode>m/d/yyyy</c:formatCode>
                <c:ptCount val="180"/>
                <c:pt idx="0">
                  <c:v>44712</c:v>
                </c:pt>
                <c:pt idx="1">
                  <c:v>44680</c:v>
                </c:pt>
                <c:pt idx="2">
                  <c:v>44651</c:v>
                </c:pt>
                <c:pt idx="3">
                  <c:v>44620</c:v>
                </c:pt>
                <c:pt idx="4">
                  <c:v>44592</c:v>
                </c:pt>
                <c:pt idx="5">
                  <c:v>44561</c:v>
                </c:pt>
                <c:pt idx="6">
                  <c:v>44530</c:v>
                </c:pt>
                <c:pt idx="7">
                  <c:v>44498</c:v>
                </c:pt>
                <c:pt idx="8">
                  <c:v>44469</c:v>
                </c:pt>
                <c:pt idx="9">
                  <c:v>44439</c:v>
                </c:pt>
                <c:pt idx="10">
                  <c:v>44407</c:v>
                </c:pt>
                <c:pt idx="11">
                  <c:v>44377</c:v>
                </c:pt>
                <c:pt idx="12">
                  <c:v>44347</c:v>
                </c:pt>
                <c:pt idx="13">
                  <c:v>44316</c:v>
                </c:pt>
                <c:pt idx="14">
                  <c:v>44286</c:v>
                </c:pt>
                <c:pt idx="15">
                  <c:v>44253</c:v>
                </c:pt>
                <c:pt idx="16">
                  <c:v>44225</c:v>
                </c:pt>
                <c:pt idx="17">
                  <c:v>44196</c:v>
                </c:pt>
                <c:pt idx="18">
                  <c:v>44165</c:v>
                </c:pt>
                <c:pt idx="19">
                  <c:v>44134</c:v>
                </c:pt>
                <c:pt idx="20">
                  <c:v>44104</c:v>
                </c:pt>
                <c:pt idx="21">
                  <c:v>44074</c:v>
                </c:pt>
                <c:pt idx="22">
                  <c:v>44043</c:v>
                </c:pt>
                <c:pt idx="23">
                  <c:v>44012</c:v>
                </c:pt>
                <c:pt idx="24">
                  <c:v>43980</c:v>
                </c:pt>
                <c:pt idx="25">
                  <c:v>43951</c:v>
                </c:pt>
                <c:pt idx="26">
                  <c:v>43921</c:v>
                </c:pt>
                <c:pt idx="27">
                  <c:v>43889</c:v>
                </c:pt>
                <c:pt idx="28">
                  <c:v>43861</c:v>
                </c:pt>
                <c:pt idx="29">
                  <c:v>43830</c:v>
                </c:pt>
                <c:pt idx="30">
                  <c:v>43798</c:v>
                </c:pt>
                <c:pt idx="31">
                  <c:v>43769</c:v>
                </c:pt>
                <c:pt idx="32">
                  <c:v>43738</c:v>
                </c:pt>
                <c:pt idx="33">
                  <c:v>43707</c:v>
                </c:pt>
                <c:pt idx="34">
                  <c:v>43677</c:v>
                </c:pt>
                <c:pt idx="35">
                  <c:v>43644</c:v>
                </c:pt>
                <c:pt idx="36">
                  <c:v>43616</c:v>
                </c:pt>
                <c:pt idx="37">
                  <c:v>43585</c:v>
                </c:pt>
                <c:pt idx="38">
                  <c:v>43553</c:v>
                </c:pt>
                <c:pt idx="39">
                  <c:v>43524</c:v>
                </c:pt>
                <c:pt idx="40">
                  <c:v>43496</c:v>
                </c:pt>
                <c:pt idx="41">
                  <c:v>43465</c:v>
                </c:pt>
                <c:pt idx="42">
                  <c:v>43434</c:v>
                </c:pt>
                <c:pt idx="43">
                  <c:v>43404</c:v>
                </c:pt>
                <c:pt idx="44">
                  <c:v>43371</c:v>
                </c:pt>
                <c:pt idx="45">
                  <c:v>43343</c:v>
                </c:pt>
                <c:pt idx="46">
                  <c:v>43312</c:v>
                </c:pt>
                <c:pt idx="47">
                  <c:v>43280</c:v>
                </c:pt>
                <c:pt idx="48">
                  <c:v>43251</c:v>
                </c:pt>
                <c:pt idx="49">
                  <c:v>43220</c:v>
                </c:pt>
                <c:pt idx="50">
                  <c:v>43189</c:v>
                </c:pt>
                <c:pt idx="51">
                  <c:v>43159</c:v>
                </c:pt>
                <c:pt idx="52">
                  <c:v>43131</c:v>
                </c:pt>
                <c:pt idx="53">
                  <c:v>43098</c:v>
                </c:pt>
                <c:pt idx="54">
                  <c:v>43069</c:v>
                </c:pt>
                <c:pt idx="55">
                  <c:v>43039</c:v>
                </c:pt>
                <c:pt idx="56">
                  <c:v>43007</c:v>
                </c:pt>
                <c:pt idx="57">
                  <c:v>42978</c:v>
                </c:pt>
                <c:pt idx="58">
                  <c:v>42947</c:v>
                </c:pt>
                <c:pt idx="59">
                  <c:v>42916</c:v>
                </c:pt>
                <c:pt idx="60">
                  <c:v>42886</c:v>
                </c:pt>
                <c:pt idx="61">
                  <c:v>42853</c:v>
                </c:pt>
                <c:pt idx="62">
                  <c:v>42825</c:v>
                </c:pt>
                <c:pt idx="63">
                  <c:v>42794</c:v>
                </c:pt>
                <c:pt idx="64">
                  <c:v>42766</c:v>
                </c:pt>
                <c:pt idx="65">
                  <c:v>42734</c:v>
                </c:pt>
                <c:pt idx="66">
                  <c:v>42704</c:v>
                </c:pt>
                <c:pt idx="67">
                  <c:v>42674</c:v>
                </c:pt>
                <c:pt idx="68">
                  <c:v>42643</c:v>
                </c:pt>
                <c:pt idx="69">
                  <c:v>42613</c:v>
                </c:pt>
                <c:pt idx="70">
                  <c:v>42580</c:v>
                </c:pt>
                <c:pt idx="71">
                  <c:v>42551</c:v>
                </c:pt>
                <c:pt idx="72">
                  <c:v>42521</c:v>
                </c:pt>
                <c:pt idx="73">
                  <c:v>42489</c:v>
                </c:pt>
                <c:pt idx="74">
                  <c:v>42460</c:v>
                </c:pt>
                <c:pt idx="75">
                  <c:v>42429</c:v>
                </c:pt>
                <c:pt idx="76">
                  <c:v>42398</c:v>
                </c:pt>
                <c:pt idx="77">
                  <c:v>42369</c:v>
                </c:pt>
                <c:pt idx="78">
                  <c:v>42338</c:v>
                </c:pt>
                <c:pt idx="79">
                  <c:v>42307</c:v>
                </c:pt>
                <c:pt idx="80">
                  <c:v>42277</c:v>
                </c:pt>
                <c:pt idx="81">
                  <c:v>42247</c:v>
                </c:pt>
                <c:pt idx="82">
                  <c:v>42216</c:v>
                </c:pt>
                <c:pt idx="83">
                  <c:v>42185</c:v>
                </c:pt>
                <c:pt idx="84">
                  <c:v>42153</c:v>
                </c:pt>
                <c:pt idx="85">
                  <c:v>42124</c:v>
                </c:pt>
                <c:pt idx="86">
                  <c:v>42094</c:v>
                </c:pt>
                <c:pt idx="87">
                  <c:v>42062</c:v>
                </c:pt>
                <c:pt idx="88">
                  <c:v>42034</c:v>
                </c:pt>
                <c:pt idx="89">
                  <c:v>42004</c:v>
                </c:pt>
                <c:pt idx="90">
                  <c:v>41971</c:v>
                </c:pt>
                <c:pt idx="91">
                  <c:v>41943</c:v>
                </c:pt>
                <c:pt idx="92">
                  <c:v>41912</c:v>
                </c:pt>
                <c:pt idx="93">
                  <c:v>41880</c:v>
                </c:pt>
                <c:pt idx="94">
                  <c:v>41851</c:v>
                </c:pt>
                <c:pt idx="95">
                  <c:v>41820</c:v>
                </c:pt>
                <c:pt idx="96">
                  <c:v>41789</c:v>
                </c:pt>
                <c:pt idx="97">
                  <c:v>41759</c:v>
                </c:pt>
                <c:pt idx="98">
                  <c:v>41729</c:v>
                </c:pt>
                <c:pt idx="99">
                  <c:v>41698</c:v>
                </c:pt>
                <c:pt idx="100">
                  <c:v>41670</c:v>
                </c:pt>
                <c:pt idx="101">
                  <c:v>41639</c:v>
                </c:pt>
                <c:pt idx="102">
                  <c:v>41607</c:v>
                </c:pt>
                <c:pt idx="103">
                  <c:v>41578</c:v>
                </c:pt>
                <c:pt idx="104">
                  <c:v>41547</c:v>
                </c:pt>
                <c:pt idx="105">
                  <c:v>41516</c:v>
                </c:pt>
                <c:pt idx="106">
                  <c:v>41486</c:v>
                </c:pt>
                <c:pt idx="107">
                  <c:v>41453</c:v>
                </c:pt>
                <c:pt idx="108">
                  <c:v>41425</c:v>
                </c:pt>
                <c:pt idx="109">
                  <c:v>41394</c:v>
                </c:pt>
                <c:pt idx="110">
                  <c:v>41362</c:v>
                </c:pt>
                <c:pt idx="111">
                  <c:v>41333</c:v>
                </c:pt>
                <c:pt idx="112">
                  <c:v>41305</c:v>
                </c:pt>
                <c:pt idx="113">
                  <c:v>41274</c:v>
                </c:pt>
                <c:pt idx="114">
                  <c:v>41243</c:v>
                </c:pt>
                <c:pt idx="115">
                  <c:v>41213</c:v>
                </c:pt>
                <c:pt idx="116">
                  <c:v>41180</c:v>
                </c:pt>
                <c:pt idx="117">
                  <c:v>41152</c:v>
                </c:pt>
                <c:pt idx="118">
                  <c:v>41121</c:v>
                </c:pt>
                <c:pt idx="119">
                  <c:v>41089</c:v>
                </c:pt>
                <c:pt idx="120">
                  <c:v>41060</c:v>
                </c:pt>
                <c:pt idx="121">
                  <c:v>41029</c:v>
                </c:pt>
                <c:pt idx="122">
                  <c:v>40998</c:v>
                </c:pt>
                <c:pt idx="123">
                  <c:v>40968</c:v>
                </c:pt>
                <c:pt idx="124">
                  <c:v>40939</c:v>
                </c:pt>
                <c:pt idx="125">
                  <c:v>40907</c:v>
                </c:pt>
                <c:pt idx="126">
                  <c:v>40877</c:v>
                </c:pt>
                <c:pt idx="127">
                  <c:v>40847</c:v>
                </c:pt>
                <c:pt idx="128">
                  <c:v>40816</c:v>
                </c:pt>
                <c:pt idx="129">
                  <c:v>40786</c:v>
                </c:pt>
                <c:pt idx="130">
                  <c:v>40753</c:v>
                </c:pt>
                <c:pt idx="131">
                  <c:v>40724</c:v>
                </c:pt>
                <c:pt idx="132">
                  <c:v>40694</c:v>
                </c:pt>
                <c:pt idx="133">
                  <c:v>40662</c:v>
                </c:pt>
                <c:pt idx="134">
                  <c:v>40633</c:v>
                </c:pt>
                <c:pt idx="135">
                  <c:v>40602</c:v>
                </c:pt>
                <c:pt idx="136">
                  <c:v>40574</c:v>
                </c:pt>
                <c:pt idx="137">
                  <c:v>40543</c:v>
                </c:pt>
                <c:pt idx="138">
                  <c:v>40512</c:v>
                </c:pt>
                <c:pt idx="139">
                  <c:v>40480</c:v>
                </c:pt>
                <c:pt idx="140">
                  <c:v>40451</c:v>
                </c:pt>
                <c:pt idx="141">
                  <c:v>40421</c:v>
                </c:pt>
                <c:pt idx="142">
                  <c:v>40389</c:v>
                </c:pt>
                <c:pt idx="143">
                  <c:v>40359</c:v>
                </c:pt>
                <c:pt idx="144">
                  <c:v>40329</c:v>
                </c:pt>
                <c:pt idx="145">
                  <c:v>40298</c:v>
                </c:pt>
                <c:pt idx="146">
                  <c:v>40268</c:v>
                </c:pt>
                <c:pt idx="147">
                  <c:v>40235</c:v>
                </c:pt>
                <c:pt idx="148">
                  <c:v>40207</c:v>
                </c:pt>
                <c:pt idx="149">
                  <c:v>40178</c:v>
                </c:pt>
                <c:pt idx="150">
                  <c:v>40147</c:v>
                </c:pt>
                <c:pt idx="151">
                  <c:v>40116</c:v>
                </c:pt>
                <c:pt idx="152">
                  <c:v>40086</c:v>
                </c:pt>
                <c:pt idx="153">
                  <c:v>40056</c:v>
                </c:pt>
                <c:pt idx="154">
                  <c:v>40025</c:v>
                </c:pt>
                <c:pt idx="155">
                  <c:v>39994</c:v>
                </c:pt>
                <c:pt idx="156">
                  <c:v>39962</c:v>
                </c:pt>
                <c:pt idx="157">
                  <c:v>39933</c:v>
                </c:pt>
                <c:pt idx="158">
                  <c:v>39903</c:v>
                </c:pt>
                <c:pt idx="159">
                  <c:v>39871</c:v>
                </c:pt>
                <c:pt idx="160">
                  <c:v>39843</c:v>
                </c:pt>
                <c:pt idx="161">
                  <c:v>39813</c:v>
                </c:pt>
                <c:pt idx="162">
                  <c:v>39780</c:v>
                </c:pt>
                <c:pt idx="163">
                  <c:v>39752</c:v>
                </c:pt>
                <c:pt idx="164">
                  <c:v>39721</c:v>
                </c:pt>
                <c:pt idx="165">
                  <c:v>39689</c:v>
                </c:pt>
                <c:pt idx="166">
                  <c:v>39660</c:v>
                </c:pt>
                <c:pt idx="167">
                  <c:v>39629</c:v>
                </c:pt>
                <c:pt idx="168">
                  <c:v>39598</c:v>
                </c:pt>
                <c:pt idx="169">
                  <c:v>39568</c:v>
                </c:pt>
                <c:pt idx="170">
                  <c:v>39538</c:v>
                </c:pt>
                <c:pt idx="171">
                  <c:v>39507</c:v>
                </c:pt>
                <c:pt idx="172">
                  <c:v>39478</c:v>
                </c:pt>
                <c:pt idx="173">
                  <c:v>39447</c:v>
                </c:pt>
                <c:pt idx="174">
                  <c:v>39416</c:v>
                </c:pt>
                <c:pt idx="175">
                  <c:v>39386</c:v>
                </c:pt>
                <c:pt idx="176">
                  <c:v>39353</c:v>
                </c:pt>
                <c:pt idx="177">
                  <c:v>39325</c:v>
                </c:pt>
                <c:pt idx="178">
                  <c:v>39294</c:v>
                </c:pt>
                <c:pt idx="179">
                  <c:v>39262</c:v>
                </c:pt>
              </c:numCache>
            </c:numRef>
          </c:cat>
          <c:val>
            <c:numRef>
              <c:f>'10yr Comparison'!$L$2:$L$181</c:f>
              <c:numCache>
                <c:formatCode>0.0%</c:formatCode>
                <c:ptCount val="180"/>
                <c:pt idx="0">
                  <c:v>0.65600000000000014</c:v>
                </c:pt>
                <c:pt idx="1">
                  <c:v>0.65600000000000014</c:v>
                </c:pt>
                <c:pt idx="2">
                  <c:v>0.65600000000000014</c:v>
                </c:pt>
                <c:pt idx="3">
                  <c:v>0.65600000000000014</c:v>
                </c:pt>
                <c:pt idx="4">
                  <c:v>0.65600000000000014</c:v>
                </c:pt>
                <c:pt idx="5">
                  <c:v>0.65600000000000014</c:v>
                </c:pt>
                <c:pt idx="6">
                  <c:v>0.65600000000000014</c:v>
                </c:pt>
                <c:pt idx="7">
                  <c:v>0.65600000000000014</c:v>
                </c:pt>
                <c:pt idx="8">
                  <c:v>0.65600000000000014</c:v>
                </c:pt>
                <c:pt idx="9">
                  <c:v>0.65600000000000014</c:v>
                </c:pt>
                <c:pt idx="10">
                  <c:v>0.65600000000000014</c:v>
                </c:pt>
                <c:pt idx="11">
                  <c:v>0.65600000000000014</c:v>
                </c:pt>
                <c:pt idx="12">
                  <c:v>0.58899999999999997</c:v>
                </c:pt>
                <c:pt idx="13">
                  <c:v>0.58899999999999997</c:v>
                </c:pt>
                <c:pt idx="14">
                  <c:v>0.58899999999999997</c:v>
                </c:pt>
                <c:pt idx="15">
                  <c:v>0.58899999999999997</c:v>
                </c:pt>
                <c:pt idx="16">
                  <c:v>0.58899999999999997</c:v>
                </c:pt>
                <c:pt idx="17">
                  <c:v>0.58899999999999997</c:v>
                </c:pt>
                <c:pt idx="18">
                  <c:v>0.58899999999999997</c:v>
                </c:pt>
                <c:pt idx="19">
                  <c:v>0.58899999999999997</c:v>
                </c:pt>
                <c:pt idx="20">
                  <c:v>0.58899999999999997</c:v>
                </c:pt>
                <c:pt idx="21">
                  <c:v>0.58899999999999997</c:v>
                </c:pt>
                <c:pt idx="22">
                  <c:v>0.58899999999999997</c:v>
                </c:pt>
                <c:pt idx="23">
                  <c:v>0.58899999999999997</c:v>
                </c:pt>
                <c:pt idx="24">
                  <c:v>0.50600000000000001</c:v>
                </c:pt>
                <c:pt idx="25">
                  <c:v>0.50600000000000001</c:v>
                </c:pt>
                <c:pt idx="26">
                  <c:v>0.50600000000000001</c:v>
                </c:pt>
                <c:pt idx="27">
                  <c:v>0.50600000000000001</c:v>
                </c:pt>
                <c:pt idx="28">
                  <c:v>0.50600000000000001</c:v>
                </c:pt>
                <c:pt idx="29">
                  <c:v>0.50600000000000001</c:v>
                </c:pt>
                <c:pt idx="30">
                  <c:v>0.50600000000000001</c:v>
                </c:pt>
                <c:pt idx="31">
                  <c:v>0.50600000000000001</c:v>
                </c:pt>
                <c:pt idx="32">
                  <c:v>0.50600000000000001</c:v>
                </c:pt>
                <c:pt idx="33">
                  <c:v>0.50600000000000001</c:v>
                </c:pt>
                <c:pt idx="34">
                  <c:v>0.50600000000000001</c:v>
                </c:pt>
                <c:pt idx="35">
                  <c:v>0.50600000000000001</c:v>
                </c:pt>
                <c:pt idx="36">
                  <c:v>0.44300000000000006</c:v>
                </c:pt>
                <c:pt idx="37">
                  <c:v>0.44300000000000006</c:v>
                </c:pt>
                <c:pt idx="38">
                  <c:v>0.44300000000000006</c:v>
                </c:pt>
                <c:pt idx="39">
                  <c:v>0.44300000000000006</c:v>
                </c:pt>
                <c:pt idx="40">
                  <c:v>0.44300000000000006</c:v>
                </c:pt>
                <c:pt idx="41">
                  <c:v>0.44300000000000006</c:v>
                </c:pt>
                <c:pt idx="42">
                  <c:v>0.44300000000000006</c:v>
                </c:pt>
                <c:pt idx="43">
                  <c:v>0.44300000000000006</c:v>
                </c:pt>
                <c:pt idx="44">
                  <c:v>0.44300000000000006</c:v>
                </c:pt>
                <c:pt idx="45">
                  <c:v>0.44300000000000006</c:v>
                </c:pt>
                <c:pt idx="46">
                  <c:v>0.44300000000000006</c:v>
                </c:pt>
                <c:pt idx="47">
                  <c:v>0.44300000000000006</c:v>
                </c:pt>
                <c:pt idx="48">
                  <c:v>0.3879999999999999</c:v>
                </c:pt>
                <c:pt idx="49">
                  <c:v>0.3879999999999999</c:v>
                </c:pt>
                <c:pt idx="50">
                  <c:v>0.3879999999999999</c:v>
                </c:pt>
                <c:pt idx="51">
                  <c:v>0.3879999999999999</c:v>
                </c:pt>
                <c:pt idx="52">
                  <c:v>0.3879999999999999</c:v>
                </c:pt>
                <c:pt idx="53">
                  <c:v>0.3879999999999999</c:v>
                </c:pt>
                <c:pt idx="54">
                  <c:v>0.3879999999999999</c:v>
                </c:pt>
                <c:pt idx="55">
                  <c:v>0.3879999999999999</c:v>
                </c:pt>
                <c:pt idx="56">
                  <c:v>0.3879999999999999</c:v>
                </c:pt>
                <c:pt idx="57">
                  <c:v>0.3879999999999999</c:v>
                </c:pt>
                <c:pt idx="58">
                  <c:v>0.3879999999999999</c:v>
                </c:pt>
                <c:pt idx="59">
                  <c:v>0.3879999999999999</c:v>
                </c:pt>
                <c:pt idx="60">
                  <c:v>0.29899999999999993</c:v>
                </c:pt>
                <c:pt idx="61">
                  <c:v>0.29899999999999993</c:v>
                </c:pt>
                <c:pt idx="62">
                  <c:v>0.29899999999999993</c:v>
                </c:pt>
                <c:pt idx="63">
                  <c:v>0.29899999999999993</c:v>
                </c:pt>
                <c:pt idx="64">
                  <c:v>0.29899999999999993</c:v>
                </c:pt>
                <c:pt idx="65">
                  <c:v>0.29899999999999993</c:v>
                </c:pt>
                <c:pt idx="66">
                  <c:v>0.29899999999999993</c:v>
                </c:pt>
                <c:pt idx="67">
                  <c:v>0.29899999999999993</c:v>
                </c:pt>
                <c:pt idx="68">
                  <c:v>0.29899999999999993</c:v>
                </c:pt>
                <c:pt idx="69">
                  <c:v>0.29899999999999993</c:v>
                </c:pt>
                <c:pt idx="70">
                  <c:v>0.29899999999999993</c:v>
                </c:pt>
                <c:pt idx="71">
                  <c:v>0.29899999999999993</c:v>
                </c:pt>
                <c:pt idx="72">
                  <c:v>0.2410000000000001</c:v>
                </c:pt>
                <c:pt idx="73">
                  <c:v>0.2410000000000001</c:v>
                </c:pt>
                <c:pt idx="74">
                  <c:v>0.2410000000000001</c:v>
                </c:pt>
                <c:pt idx="75">
                  <c:v>0.2410000000000001</c:v>
                </c:pt>
                <c:pt idx="76">
                  <c:v>0.2410000000000001</c:v>
                </c:pt>
                <c:pt idx="77">
                  <c:v>0.2410000000000001</c:v>
                </c:pt>
                <c:pt idx="78">
                  <c:v>0.2410000000000001</c:v>
                </c:pt>
                <c:pt idx="79">
                  <c:v>0.2410000000000001</c:v>
                </c:pt>
                <c:pt idx="80">
                  <c:v>0.2410000000000001</c:v>
                </c:pt>
                <c:pt idx="81">
                  <c:v>0.2410000000000001</c:v>
                </c:pt>
                <c:pt idx="82">
                  <c:v>0.2410000000000001</c:v>
                </c:pt>
                <c:pt idx="83">
                  <c:v>0.2410000000000001</c:v>
                </c:pt>
                <c:pt idx="84">
                  <c:v>0.18599999999999994</c:v>
                </c:pt>
                <c:pt idx="85">
                  <c:v>0.18599999999999994</c:v>
                </c:pt>
                <c:pt idx="86">
                  <c:v>0.18599999999999994</c:v>
                </c:pt>
                <c:pt idx="87">
                  <c:v>0.18599999999999994</c:v>
                </c:pt>
                <c:pt idx="88">
                  <c:v>0.18599999999999994</c:v>
                </c:pt>
                <c:pt idx="89">
                  <c:v>0.18599999999999994</c:v>
                </c:pt>
                <c:pt idx="90">
                  <c:v>0.18599999999999994</c:v>
                </c:pt>
                <c:pt idx="91">
                  <c:v>0.18599999999999994</c:v>
                </c:pt>
                <c:pt idx="92">
                  <c:v>0.18599999999999994</c:v>
                </c:pt>
                <c:pt idx="93">
                  <c:v>0.18599999999999994</c:v>
                </c:pt>
                <c:pt idx="94">
                  <c:v>0.18599999999999994</c:v>
                </c:pt>
                <c:pt idx="95">
                  <c:v>0.18599999999999994</c:v>
                </c:pt>
                <c:pt idx="96">
                  <c:v>8.4000000000000075E-2</c:v>
                </c:pt>
                <c:pt idx="97">
                  <c:v>8.4000000000000075E-2</c:v>
                </c:pt>
                <c:pt idx="98">
                  <c:v>8.4000000000000075E-2</c:v>
                </c:pt>
                <c:pt idx="99">
                  <c:v>8.4000000000000075E-2</c:v>
                </c:pt>
                <c:pt idx="100">
                  <c:v>8.4000000000000075E-2</c:v>
                </c:pt>
                <c:pt idx="101">
                  <c:v>8.4000000000000075E-2</c:v>
                </c:pt>
                <c:pt idx="102">
                  <c:v>8.4000000000000075E-2</c:v>
                </c:pt>
                <c:pt idx="103">
                  <c:v>8.4000000000000075E-2</c:v>
                </c:pt>
                <c:pt idx="104">
                  <c:v>8.4000000000000075E-2</c:v>
                </c:pt>
                <c:pt idx="105">
                  <c:v>8.4000000000000075E-2</c:v>
                </c:pt>
                <c:pt idx="106">
                  <c:v>8.4000000000000075E-2</c:v>
                </c:pt>
                <c:pt idx="107">
                  <c:v>8.4000000000000075E-2</c:v>
                </c:pt>
                <c:pt idx="108">
                  <c:v>6.9999999999998952E-3</c:v>
                </c:pt>
                <c:pt idx="109">
                  <c:v>6.9999999999998952E-3</c:v>
                </c:pt>
                <c:pt idx="110">
                  <c:v>6.9999999999998952E-3</c:v>
                </c:pt>
                <c:pt idx="111">
                  <c:v>6.9999999999998952E-3</c:v>
                </c:pt>
                <c:pt idx="112">
                  <c:v>6.9999999999998952E-3</c:v>
                </c:pt>
                <c:pt idx="113">
                  <c:v>6.9999999999998952E-3</c:v>
                </c:pt>
                <c:pt idx="114">
                  <c:v>6.9999999999998952E-3</c:v>
                </c:pt>
                <c:pt idx="115">
                  <c:v>6.9999999999998952E-3</c:v>
                </c:pt>
                <c:pt idx="116">
                  <c:v>6.9999999999998952E-3</c:v>
                </c:pt>
                <c:pt idx="117">
                  <c:v>6.9999999999998952E-3</c:v>
                </c:pt>
                <c:pt idx="118">
                  <c:v>6.9999999999998952E-3</c:v>
                </c:pt>
                <c:pt idx="119">
                  <c:v>6.9999999999998952E-3</c:v>
                </c:pt>
                <c:pt idx="120">
                  <c:v>-0.127</c:v>
                </c:pt>
                <c:pt idx="121">
                  <c:v>-0.127</c:v>
                </c:pt>
                <c:pt idx="122">
                  <c:v>-0.127</c:v>
                </c:pt>
                <c:pt idx="123">
                  <c:v>-0.127</c:v>
                </c:pt>
                <c:pt idx="124">
                  <c:v>-0.127</c:v>
                </c:pt>
                <c:pt idx="125">
                  <c:v>-0.127</c:v>
                </c:pt>
                <c:pt idx="126">
                  <c:v>-0.127</c:v>
                </c:pt>
                <c:pt idx="127">
                  <c:v>-0.127</c:v>
                </c:pt>
                <c:pt idx="128">
                  <c:v>-0.127</c:v>
                </c:pt>
                <c:pt idx="129">
                  <c:v>-0.127</c:v>
                </c:pt>
                <c:pt idx="130">
                  <c:v>-0.127</c:v>
                </c:pt>
                <c:pt idx="131">
                  <c:v>-0.127</c:v>
                </c:pt>
                <c:pt idx="132">
                  <c:v>-0.15600000000000003</c:v>
                </c:pt>
                <c:pt idx="133">
                  <c:v>-0.15600000000000003</c:v>
                </c:pt>
                <c:pt idx="134">
                  <c:v>-0.15600000000000003</c:v>
                </c:pt>
                <c:pt idx="135">
                  <c:v>-0.15600000000000003</c:v>
                </c:pt>
                <c:pt idx="136">
                  <c:v>-0.15600000000000003</c:v>
                </c:pt>
                <c:pt idx="137">
                  <c:v>-0.15600000000000003</c:v>
                </c:pt>
                <c:pt idx="138">
                  <c:v>-0.15600000000000003</c:v>
                </c:pt>
                <c:pt idx="139">
                  <c:v>-0.15600000000000003</c:v>
                </c:pt>
                <c:pt idx="140">
                  <c:v>-0.15600000000000003</c:v>
                </c:pt>
                <c:pt idx="141">
                  <c:v>-0.15600000000000003</c:v>
                </c:pt>
                <c:pt idx="142">
                  <c:v>-0.15600000000000003</c:v>
                </c:pt>
                <c:pt idx="143">
                  <c:v>-0.15600000000000003</c:v>
                </c:pt>
                <c:pt idx="144">
                  <c:v>-0.17900000000000005</c:v>
                </c:pt>
                <c:pt idx="145">
                  <c:v>-0.17900000000000005</c:v>
                </c:pt>
                <c:pt idx="146">
                  <c:v>-0.17900000000000005</c:v>
                </c:pt>
                <c:pt idx="147">
                  <c:v>-0.17900000000000005</c:v>
                </c:pt>
                <c:pt idx="148">
                  <c:v>-0.17900000000000005</c:v>
                </c:pt>
                <c:pt idx="149">
                  <c:v>-0.17900000000000005</c:v>
                </c:pt>
                <c:pt idx="150">
                  <c:v>-0.17900000000000005</c:v>
                </c:pt>
                <c:pt idx="151">
                  <c:v>-0.17900000000000005</c:v>
                </c:pt>
                <c:pt idx="152">
                  <c:v>-0.17900000000000005</c:v>
                </c:pt>
                <c:pt idx="153">
                  <c:v>-0.17900000000000005</c:v>
                </c:pt>
                <c:pt idx="154">
                  <c:v>-0.17900000000000005</c:v>
                </c:pt>
                <c:pt idx="155">
                  <c:v>-0.17900000000000005</c:v>
                </c:pt>
                <c:pt idx="156">
                  <c:v>-0.19999999999999996</c:v>
                </c:pt>
                <c:pt idx="157">
                  <c:v>-0.19999999999999996</c:v>
                </c:pt>
                <c:pt idx="158">
                  <c:v>-0.19999999999999996</c:v>
                </c:pt>
                <c:pt idx="159">
                  <c:v>-0.19999999999999996</c:v>
                </c:pt>
                <c:pt idx="160">
                  <c:v>-0.19999999999999996</c:v>
                </c:pt>
                <c:pt idx="161">
                  <c:v>-0.19999999999999996</c:v>
                </c:pt>
                <c:pt idx="162">
                  <c:v>-0.19999999999999996</c:v>
                </c:pt>
                <c:pt idx="163">
                  <c:v>-0.19999999999999996</c:v>
                </c:pt>
                <c:pt idx="164">
                  <c:v>-0.19999999999999996</c:v>
                </c:pt>
                <c:pt idx="165">
                  <c:v>-0.19999999999999996</c:v>
                </c:pt>
                <c:pt idx="166">
                  <c:v>-0.19999999999999996</c:v>
                </c:pt>
                <c:pt idx="167">
                  <c:v>-0.19999999999999996</c:v>
                </c:pt>
                <c:pt idx="168">
                  <c:v>-0.19999999999999996</c:v>
                </c:pt>
                <c:pt idx="169">
                  <c:v>-0.19999999999999996</c:v>
                </c:pt>
                <c:pt idx="170">
                  <c:v>-0.19999999999999996</c:v>
                </c:pt>
                <c:pt idx="171">
                  <c:v>-0.19999999999999996</c:v>
                </c:pt>
                <c:pt idx="172">
                  <c:v>-0.19999999999999996</c:v>
                </c:pt>
                <c:pt idx="173">
                  <c:v>-0.19999999999999996</c:v>
                </c:pt>
                <c:pt idx="174">
                  <c:v>-0.19999999999999996</c:v>
                </c:pt>
                <c:pt idx="175">
                  <c:v>-0.19999999999999996</c:v>
                </c:pt>
                <c:pt idx="176">
                  <c:v>-0.19999999999999996</c:v>
                </c:pt>
                <c:pt idx="177">
                  <c:v>-0.19999999999999996</c:v>
                </c:pt>
                <c:pt idx="178">
                  <c:v>-0.19999999999999996</c:v>
                </c:pt>
                <c:pt idx="179">
                  <c:v>-0.19999999999999996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F97-4085-9647-67B7839B0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76958032"/>
        <c:axId val="1776957616"/>
      </c:lineChart>
      <c:dateAx>
        <c:axId val="177695803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t" anchorCtr="0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776957616"/>
        <c:crossesAt val="0"/>
        <c:auto val="1"/>
        <c:lblOffset val="100"/>
        <c:baseTimeUnit val="months"/>
      </c:dateAx>
      <c:valAx>
        <c:axId val="1776957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77695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en-HK"/>
              <a:t>S&amp;P 500</a:t>
            </a:r>
            <a:endParaRPr lang="zh-CN"/>
          </a:p>
          <a:p>
            <a:pPr>
              <a:defRPr/>
            </a:pPr>
            <a:r>
              <a:rPr lang="en-HK"/>
              <a:t>Jan12 - Dec13 (2YR)</a:t>
            </a:r>
            <a:endParaRPr 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'SPX0112-1213'!$E$1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'SPX0112-1213'!$D$2:$D$25</c:f>
              <c:numCache>
                <c:formatCode>m/d/yyyy</c:formatCode>
                <c:ptCount val="24"/>
                <c:pt idx="0">
                  <c:v>41639</c:v>
                </c:pt>
                <c:pt idx="1">
                  <c:v>41607</c:v>
                </c:pt>
                <c:pt idx="2">
                  <c:v>41578</c:v>
                </c:pt>
                <c:pt idx="3">
                  <c:v>41547</c:v>
                </c:pt>
                <c:pt idx="4">
                  <c:v>41516</c:v>
                </c:pt>
                <c:pt idx="5">
                  <c:v>41486</c:v>
                </c:pt>
                <c:pt idx="6">
                  <c:v>41453</c:v>
                </c:pt>
                <c:pt idx="7">
                  <c:v>41425</c:v>
                </c:pt>
                <c:pt idx="8">
                  <c:v>41394</c:v>
                </c:pt>
                <c:pt idx="9">
                  <c:v>41362</c:v>
                </c:pt>
                <c:pt idx="10">
                  <c:v>41333</c:v>
                </c:pt>
                <c:pt idx="11">
                  <c:v>41305</c:v>
                </c:pt>
                <c:pt idx="12">
                  <c:v>41274</c:v>
                </c:pt>
                <c:pt idx="13">
                  <c:v>41243</c:v>
                </c:pt>
                <c:pt idx="14">
                  <c:v>41213</c:v>
                </c:pt>
                <c:pt idx="15">
                  <c:v>41180</c:v>
                </c:pt>
                <c:pt idx="16">
                  <c:v>41152</c:v>
                </c:pt>
                <c:pt idx="17">
                  <c:v>41121</c:v>
                </c:pt>
                <c:pt idx="18">
                  <c:v>41089</c:v>
                </c:pt>
                <c:pt idx="19">
                  <c:v>41060</c:v>
                </c:pt>
                <c:pt idx="20">
                  <c:v>41029</c:v>
                </c:pt>
                <c:pt idx="21">
                  <c:v>40998</c:v>
                </c:pt>
                <c:pt idx="22">
                  <c:v>40968</c:v>
                </c:pt>
                <c:pt idx="23">
                  <c:v>40939</c:v>
                </c:pt>
              </c:numCache>
            </c:numRef>
          </c:cat>
          <c:val>
            <c:numRef>
              <c:f>'SPX0112-1213'!$E$2:$E$25</c:f>
              <c:numCache>
                <c:formatCode>0.0%</c:formatCode>
                <c:ptCount val="24"/>
                <c:pt idx="0">
                  <c:v>1.4083708199029841</c:v>
                </c:pt>
                <c:pt idx="1">
                  <c:v>1.3759496031891802</c:v>
                </c:pt>
                <c:pt idx="2">
                  <c:v>1.338407966906501</c:v>
                </c:pt>
                <c:pt idx="3">
                  <c:v>1.2812688196233917</c:v>
                </c:pt>
                <c:pt idx="4">
                  <c:v>1.2442528879484409</c:v>
                </c:pt>
                <c:pt idx="5">
                  <c:v>1.2844537465170089</c:v>
                </c:pt>
                <c:pt idx="6">
                  <c:v>1.2239163015235413</c:v>
                </c:pt>
                <c:pt idx="7">
                  <c:v>1.2425537390932619</c:v>
                </c:pt>
                <c:pt idx="8">
                  <c:v>1.2172795951582296</c:v>
                </c:pt>
                <c:pt idx="9">
                  <c:v>1.1956552480782245</c:v>
                </c:pt>
                <c:pt idx="10">
                  <c:v>1.1541210562068014</c:v>
                </c:pt>
                <c:pt idx="11">
                  <c:v>1.1414953831159</c:v>
                </c:pt>
                <c:pt idx="12">
                  <c:v>1.0866953980837832</c:v>
                </c:pt>
                <c:pt idx="13">
                  <c:v>1.0790682923994417</c:v>
                </c:pt>
                <c:pt idx="14">
                  <c:v>1.07600521004857</c:v>
                </c:pt>
                <c:pt idx="15">
                  <c:v>1.097728611537661</c:v>
                </c:pt>
                <c:pt idx="16">
                  <c:v>1.0717534366908184</c:v>
                </c:pt>
                <c:pt idx="17">
                  <c:v>1.0509824814429376</c:v>
                </c:pt>
                <c:pt idx="18">
                  <c:v>1.0379073604001641</c:v>
                </c:pt>
                <c:pt idx="19">
                  <c:v>0.9984150761176368</c:v>
                </c:pt>
                <c:pt idx="20">
                  <c:v>1.0651473228987742</c:v>
                </c:pt>
                <c:pt idx="21">
                  <c:v>1.073193543027098</c:v>
                </c:pt>
                <c:pt idx="22">
                  <c:v>1.0405894642545515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CFB-48B0-99C5-EF3C9563FB81}"/>
            </c:ext>
          </c:extLst>
        </c:ser>
        <c:ser>
          <c:idx val="1"/>
          <c:order val="1"/>
          <c:tx>
            <c:strRef>
              <c:f>'SPX0112-1213'!$F$1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'SPX0112-1213'!$D$2:$D$25</c:f>
              <c:numCache>
                <c:formatCode>m/d/yyyy</c:formatCode>
                <c:ptCount val="24"/>
                <c:pt idx="0">
                  <c:v>41639</c:v>
                </c:pt>
                <c:pt idx="1">
                  <c:v>41607</c:v>
                </c:pt>
                <c:pt idx="2">
                  <c:v>41578</c:v>
                </c:pt>
                <c:pt idx="3">
                  <c:v>41547</c:v>
                </c:pt>
                <c:pt idx="4">
                  <c:v>41516</c:v>
                </c:pt>
                <c:pt idx="5">
                  <c:v>41486</c:v>
                </c:pt>
                <c:pt idx="6">
                  <c:v>41453</c:v>
                </c:pt>
                <c:pt idx="7">
                  <c:v>41425</c:v>
                </c:pt>
                <c:pt idx="8">
                  <c:v>41394</c:v>
                </c:pt>
                <c:pt idx="9">
                  <c:v>41362</c:v>
                </c:pt>
                <c:pt idx="10">
                  <c:v>41333</c:v>
                </c:pt>
                <c:pt idx="11">
                  <c:v>41305</c:v>
                </c:pt>
                <c:pt idx="12">
                  <c:v>41274</c:v>
                </c:pt>
                <c:pt idx="13">
                  <c:v>41243</c:v>
                </c:pt>
                <c:pt idx="14">
                  <c:v>41213</c:v>
                </c:pt>
                <c:pt idx="15">
                  <c:v>41180</c:v>
                </c:pt>
                <c:pt idx="16">
                  <c:v>41152</c:v>
                </c:pt>
                <c:pt idx="17">
                  <c:v>41121</c:v>
                </c:pt>
                <c:pt idx="18">
                  <c:v>41089</c:v>
                </c:pt>
                <c:pt idx="19">
                  <c:v>41060</c:v>
                </c:pt>
                <c:pt idx="20">
                  <c:v>41029</c:v>
                </c:pt>
                <c:pt idx="21">
                  <c:v>40998</c:v>
                </c:pt>
                <c:pt idx="22">
                  <c:v>40968</c:v>
                </c:pt>
                <c:pt idx="23">
                  <c:v>40939</c:v>
                </c:pt>
              </c:numCache>
            </c:numRef>
          </c:cat>
          <c:val>
            <c:numRef>
              <c:f>'SPX0112-1213'!$F$2:$F$25</c:f>
              <c:numCache>
                <c:formatCode>0.0%</c:formatCode>
                <c:ptCount val="24"/>
                <c:pt idx="0">
                  <c:v>1.2286515548757504</c:v>
                </c:pt>
                <c:pt idx="1">
                  <c:v>1.2100800599502295</c:v>
                </c:pt>
                <c:pt idx="2">
                  <c:v>1.1863525902730805</c:v>
                </c:pt>
                <c:pt idx="3">
                  <c:v>1.144200060337264</c:v>
                </c:pt>
                <c:pt idx="4">
                  <c:v>1.1181457587974186</c:v>
                </c:pt>
                <c:pt idx="5">
                  <c:v>1.1606912955788722</c:v>
                </c:pt>
                <c:pt idx="6">
                  <c:v>1.1144934276346432</c:v>
                </c:pt>
                <c:pt idx="7">
                  <c:v>1.1383020705537257</c:v>
                </c:pt>
                <c:pt idx="8">
                  <c:v>1.1236165146938142</c:v>
                </c:pt>
                <c:pt idx="9">
                  <c:v>1.1117507462049399</c:v>
                </c:pt>
                <c:pt idx="10">
                  <c:v>1.080836109059035</c:v>
                </c:pt>
                <c:pt idx="11">
                  <c:v>1.0751622849315463</c:v>
                </c:pt>
                <c:pt idx="12">
                  <c:v>1.0295095950797648</c:v>
                </c:pt>
                <c:pt idx="13">
                  <c:v>1.0249477166750054</c:v>
                </c:pt>
                <c:pt idx="14">
                  <c:v>1.0245259528695012</c:v>
                </c:pt>
                <c:pt idx="15">
                  <c:v>1.0479901657396453</c:v>
                </c:pt>
                <c:pt idx="16">
                  <c:v>1.0290487585084171</c:v>
                </c:pt>
                <c:pt idx="17">
                  <c:v>1.0131748324462873</c:v>
                </c:pt>
                <c:pt idx="18">
                  <c:v>1.0027385586065991</c:v>
                </c:pt>
                <c:pt idx="19">
                  <c:v>0.96511131549450258</c:v>
                </c:pt>
                <c:pt idx="20">
                  <c:v>1.0203124543495321</c:v>
                </c:pt>
                <c:pt idx="21">
                  <c:v>1.0348419532820359</c:v>
                </c:pt>
                <c:pt idx="22">
                  <c:v>1.0202947321272757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CFB-48B0-99C5-EF3C9563FB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3901375"/>
        <c:axId val="273900959"/>
      </c:lineChart>
      <c:dateAx>
        <c:axId val="273901375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73900959"/>
        <c:crosses val="autoZero"/>
        <c:auto val="1"/>
        <c:lblOffset val="100"/>
        <c:baseTimeUnit val="months"/>
      </c:dateAx>
      <c:valAx>
        <c:axId val="273900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73901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en-HK"/>
              <a:t>S&amp;P 500</a:t>
            </a:r>
          </a:p>
          <a:p>
            <a:pPr>
              <a:defRPr/>
            </a:pPr>
            <a:r>
              <a:rPr lang="en-HK"/>
              <a:t>Jan08 - Dec09 (2YR)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'SPX0108-1209'!$E$1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'SPX0108-1209'!$D$2:$D$25</c:f>
              <c:numCache>
                <c:formatCode>m/d/yyyy</c:formatCode>
                <c:ptCount val="24"/>
                <c:pt idx="0">
                  <c:v>40178</c:v>
                </c:pt>
                <c:pt idx="1">
                  <c:v>40147</c:v>
                </c:pt>
                <c:pt idx="2">
                  <c:v>40116</c:v>
                </c:pt>
                <c:pt idx="3">
                  <c:v>40086</c:v>
                </c:pt>
                <c:pt idx="4">
                  <c:v>40056</c:v>
                </c:pt>
                <c:pt idx="5">
                  <c:v>40025</c:v>
                </c:pt>
                <c:pt idx="6">
                  <c:v>39994</c:v>
                </c:pt>
                <c:pt idx="7">
                  <c:v>39962</c:v>
                </c:pt>
                <c:pt idx="8">
                  <c:v>39933</c:v>
                </c:pt>
                <c:pt idx="9">
                  <c:v>39903</c:v>
                </c:pt>
                <c:pt idx="10">
                  <c:v>39871</c:v>
                </c:pt>
                <c:pt idx="11">
                  <c:v>39843</c:v>
                </c:pt>
                <c:pt idx="12">
                  <c:v>39813</c:v>
                </c:pt>
                <c:pt idx="13">
                  <c:v>39780</c:v>
                </c:pt>
                <c:pt idx="14">
                  <c:v>39752</c:v>
                </c:pt>
                <c:pt idx="15">
                  <c:v>39721</c:v>
                </c:pt>
                <c:pt idx="16">
                  <c:v>39689</c:v>
                </c:pt>
                <c:pt idx="17">
                  <c:v>39660</c:v>
                </c:pt>
                <c:pt idx="18">
                  <c:v>39629</c:v>
                </c:pt>
                <c:pt idx="19">
                  <c:v>39598</c:v>
                </c:pt>
                <c:pt idx="20">
                  <c:v>39568</c:v>
                </c:pt>
                <c:pt idx="21">
                  <c:v>39538</c:v>
                </c:pt>
                <c:pt idx="22">
                  <c:v>39507</c:v>
                </c:pt>
                <c:pt idx="23">
                  <c:v>39478</c:v>
                </c:pt>
              </c:numCache>
            </c:numRef>
          </c:cat>
          <c:val>
            <c:numRef>
              <c:f>'SPX0108-1209'!$E$2:$E$25</c:f>
              <c:numCache>
                <c:formatCode>0.0%</c:formatCode>
                <c:ptCount val="24"/>
                <c:pt idx="0">
                  <c:v>0.80889335864156686</c:v>
                </c:pt>
                <c:pt idx="1">
                  <c:v>0.79476983806282553</c:v>
                </c:pt>
                <c:pt idx="2">
                  <c:v>0.75165928868523846</c:v>
                </c:pt>
                <c:pt idx="3">
                  <c:v>0.76680564481499969</c:v>
                </c:pt>
                <c:pt idx="4">
                  <c:v>0.74036484928494251</c:v>
                </c:pt>
                <c:pt idx="5">
                  <c:v>0.71631782973712121</c:v>
                </c:pt>
                <c:pt idx="6">
                  <c:v>0.66687459769777668</c:v>
                </c:pt>
                <c:pt idx="7">
                  <c:v>0.66674402572470981</c:v>
                </c:pt>
                <c:pt idx="8">
                  <c:v>0.63313624340298702</c:v>
                </c:pt>
                <c:pt idx="9">
                  <c:v>0.57877477861612636</c:v>
                </c:pt>
                <c:pt idx="10">
                  <c:v>0.53323419777178194</c:v>
                </c:pt>
                <c:pt idx="11">
                  <c:v>0.59909322842503976</c:v>
                </c:pt>
                <c:pt idx="12">
                  <c:v>0.65521741484830376</c:v>
                </c:pt>
                <c:pt idx="13">
                  <c:v>0.65013235464319918</c:v>
                </c:pt>
                <c:pt idx="14">
                  <c:v>0.7027311050476549</c:v>
                </c:pt>
                <c:pt idx="15">
                  <c:v>0.84607736222562235</c:v>
                </c:pt>
                <c:pt idx="16">
                  <c:v>0.93056466103642732</c:v>
                </c:pt>
                <c:pt idx="17">
                  <c:v>0.91935726236417759</c:v>
                </c:pt>
                <c:pt idx="18">
                  <c:v>0.92851180847586923</c:v>
                </c:pt>
                <c:pt idx="19">
                  <c:v>1.0158354424636233</c:v>
                </c:pt>
                <c:pt idx="20">
                  <c:v>1.0051067569146293</c:v>
                </c:pt>
                <c:pt idx="21">
                  <c:v>0.95948634581675141</c:v>
                </c:pt>
                <c:pt idx="22">
                  <c:v>0.96523880290019215</c:v>
                </c:pt>
                <c:pt idx="2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1A-4336-BA42-29EDDDBB84EC}"/>
            </c:ext>
          </c:extLst>
        </c:ser>
        <c:ser>
          <c:idx val="1"/>
          <c:order val="1"/>
          <c:tx>
            <c:strRef>
              <c:f>'SPX0108-1209'!$F$1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'SPX0108-1209'!$D$2:$D$25</c:f>
              <c:numCache>
                <c:formatCode>m/d/yyyy</c:formatCode>
                <c:ptCount val="24"/>
                <c:pt idx="0">
                  <c:v>40178</c:v>
                </c:pt>
                <c:pt idx="1">
                  <c:v>40147</c:v>
                </c:pt>
                <c:pt idx="2">
                  <c:v>40116</c:v>
                </c:pt>
                <c:pt idx="3">
                  <c:v>40086</c:v>
                </c:pt>
                <c:pt idx="4">
                  <c:v>40056</c:v>
                </c:pt>
                <c:pt idx="5">
                  <c:v>40025</c:v>
                </c:pt>
                <c:pt idx="6">
                  <c:v>39994</c:v>
                </c:pt>
                <c:pt idx="7">
                  <c:v>39962</c:v>
                </c:pt>
                <c:pt idx="8">
                  <c:v>39933</c:v>
                </c:pt>
                <c:pt idx="9">
                  <c:v>39903</c:v>
                </c:pt>
                <c:pt idx="10">
                  <c:v>39871</c:v>
                </c:pt>
                <c:pt idx="11">
                  <c:v>39843</c:v>
                </c:pt>
                <c:pt idx="12">
                  <c:v>39813</c:v>
                </c:pt>
                <c:pt idx="13">
                  <c:v>39780</c:v>
                </c:pt>
                <c:pt idx="14">
                  <c:v>39752</c:v>
                </c:pt>
                <c:pt idx="15">
                  <c:v>39721</c:v>
                </c:pt>
                <c:pt idx="16">
                  <c:v>39689</c:v>
                </c:pt>
                <c:pt idx="17">
                  <c:v>39660</c:v>
                </c:pt>
                <c:pt idx="18">
                  <c:v>39629</c:v>
                </c:pt>
                <c:pt idx="19">
                  <c:v>39598</c:v>
                </c:pt>
                <c:pt idx="20">
                  <c:v>39568</c:v>
                </c:pt>
                <c:pt idx="21">
                  <c:v>39538</c:v>
                </c:pt>
                <c:pt idx="22">
                  <c:v>39507</c:v>
                </c:pt>
                <c:pt idx="23">
                  <c:v>39478</c:v>
                </c:pt>
              </c:numCache>
            </c:numRef>
          </c:cat>
          <c:val>
            <c:numRef>
              <c:f>'SPX0108-1209'!$F$2:$F$25</c:f>
              <c:numCache>
                <c:formatCode>0.0%</c:formatCode>
                <c:ptCount val="24"/>
                <c:pt idx="0">
                  <c:v>1.0681779741674473</c:v>
                </c:pt>
                <c:pt idx="1">
                  <c:v>1.0524397693407193</c:v>
                </c:pt>
                <c:pt idx="2">
                  <c:v>0.99760681013264652</c:v>
                </c:pt>
                <c:pt idx="3">
                  <c:v>1.0175928889159536</c:v>
                </c:pt>
                <c:pt idx="4">
                  <c:v>0.98335382474283617</c:v>
                </c:pt>
                <c:pt idx="5">
                  <c:v>0.95056687504155513</c:v>
                </c:pt>
                <c:pt idx="6">
                  <c:v>0.88239807613385479</c:v>
                </c:pt>
                <c:pt idx="7">
                  <c:v>0.87530889958225022</c:v>
                </c:pt>
                <c:pt idx="8">
                  <c:v>0.82378786142130589</c:v>
                </c:pt>
                <c:pt idx="9">
                  <c:v>0.74231810175375912</c:v>
                </c:pt>
                <c:pt idx="10">
                  <c:v>0.66695160734345438</c:v>
                </c:pt>
                <c:pt idx="11">
                  <c:v>0.72054260520770907</c:v>
                </c:pt>
                <c:pt idx="12">
                  <c:v>0.76257460789301745</c:v>
                </c:pt>
                <c:pt idx="13">
                  <c:v>0.73523974711798334</c:v>
                </c:pt>
                <c:pt idx="14">
                  <c:v>0.76610602426098062</c:v>
                </c:pt>
                <c:pt idx="15">
                  <c:v>0.89109036937172981</c:v>
                </c:pt>
                <c:pt idx="16">
                  <c:v>0.96509942505804902</c:v>
                </c:pt>
                <c:pt idx="17">
                  <c:v>0.94855035242779739</c:v>
                </c:pt>
                <c:pt idx="18">
                  <c:v>0.94933526352962594</c:v>
                </c:pt>
                <c:pt idx="19">
                  <c:v>1.0275313590702668</c:v>
                </c:pt>
                <c:pt idx="20">
                  <c:v>1.0234892948594578</c:v>
                </c:pt>
                <c:pt idx="21">
                  <c:v>0.98450890839530725</c:v>
                </c:pt>
                <c:pt idx="22">
                  <c:v>0.98261940145009607</c:v>
                </c:pt>
                <c:pt idx="23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1A-4336-BA42-29EDDDBB84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6099791"/>
        <c:axId val="2096096463"/>
      </c:lineChart>
      <c:dateAx>
        <c:axId val="2096099791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096096463"/>
        <c:crosses val="autoZero"/>
        <c:auto val="1"/>
        <c:lblOffset val="100"/>
        <c:baseTimeUnit val="months"/>
      </c:dateAx>
      <c:valAx>
        <c:axId val="20960964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096099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en-HK"/>
              <a:t>S&amp;P 500</a:t>
            </a:r>
            <a:endParaRPr lang="zh-CN"/>
          </a:p>
          <a:p>
            <a:pPr>
              <a:defRPr/>
            </a:pPr>
            <a:r>
              <a:rPr lang="en-HK"/>
              <a:t>Jan08 - Feb12 (50mth)</a:t>
            </a:r>
            <a:endParaRPr 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'SPX0108-0212'!$E$1</c:f>
              <c:strCache>
                <c:ptCount val="1"/>
                <c:pt idx="0">
                  <c:v>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'SPX0108-0212'!$D$2:$D$51</c:f>
              <c:numCache>
                <c:formatCode>m/d/yyyy</c:formatCode>
                <c:ptCount val="50"/>
                <c:pt idx="0">
                  <c:v>40968</c:v>
                </c:pt>
                <c:pt idx="1">
                  <c:v>40939</c:v>
                </c:pt>
                <c:pt idx="2">
                  <c:v>40907</c:v>
                </c:pt>
                <c:pt idx="3">
                  <c:v>40877</c:v>
                </c:pt>
                <c:pt idx="4">
                  <c:v>40847</c:v>
                </c:pt>
                <c:pt idx="5">
                  <c:v>40816</c:v>
                </c:pt>
                <c:pt idx="6">
                  <c:v>40786</c:v>
                </c:pt>
                <c:pt idx="7">
                  <c:v>40753</c:v>
                </c:pt>
                <c:pt idx="8">
                  <c:v>40724</c:v>
                </c:pt>
                <c:pt idx="9">
                  <c:v>40694</c:v>
                </c:pt>
                <c:pt idx="10">
                  <c:v>40662</c:v>
                </c:pt>
                <c:pt idx="11">
                  <c:v>40633</c:v>
                </c:pt>
                <c:pt idx="12">
                  <c:v>40602</c:v>
                </c:pt>
                <c:pt idx="13">
                  <c:v>40574</c:v>
                </c:pt>
                <c:pt idx="14">
                  <c:v>40543</c:v>
                </c:pt>
                <c:pt idx="15">
                  <c:v>40512</c:v>
                </c:pt>
                <c:pt idx="16">
                  <c:v>40480</c:v>
                </c:pt>
                <c:pt idx="17">
                  <c:v>40451</c:v>
                </c:pt>
                <c:pt idx="18">
                  <c:v>40421</c:v>
                </c:pt>
                <c:pt idx="19">
                  <c:v>40389</c:v>
                </c:pt>
                <c:pt idx="20">
                  <c:v>40359</c:v>
                </c:pt>
                <c:pt idx="21">
                  <c:v>40329</c:v>
                </c:pt>
                <c:pt idx="22">
                  <c:v>40298</c:v>
                </c:pt>
                <c:pt idx="23">
                  <c:v>40268</c:v>
                </c:pt>
                <c:pt idx="24">
                  <c:v>40235</c:v>
                </c:pt>
                <c:pt idx="25">
                  <c:v>40207</c:v>
                </c:pt>
                <c:pt idx="26">
                  <c:v>40178</c:v>
                </c:pt>
                <c:pt idx="27">
                  <c:v>40147</c:v>
                </c:pt>
                <c:pt idx="28">
                  <c:v>40116</c:v>
                </c:pt>
                <c:pt idx="29">
                  <c:v>40086</c:v>
                </c:pt>
                <c:pt idx="30">
                  <c:v>40056</c:v>
                </c:pt>
                <c:pt idx="31">
                  <c:v>40025</c:v>
                </c:pt>
                <c:pt idx="32">
                  <c:v>39994</c:v>
                </c:pt>
                <c:pt idx="33">
                  <c:v>39962</c:v>
                </c:pt>
                <c:pt idx="34">
                  <c:v>39933</c:v>
                </c:pt>
                <c:pt idx="35">
                  <c:v>39903</c:v>
                </c:pt>
                <c:pt idx="36">
                  <c:v>39871</c:v>
                </c:pt>
                <c:pt idx="37">
                  <c:v>39843</c:v>
                </c:pt>
                <c:pt idx="38">
                  <c:v>39813</c:v>
                </c:pt>
                <c:pt idx="39">
                  <c:v>39780</c:v>
                </c:pt>
                <c:pt idx="40">
                  <c:v>39752</c:v>
                </c:pt>
                <c:pt idx="41">
                  <c:v>39721</c:v>
                </c:pt>
                <c:pt idx="42">
                  <c:v>39689</c:v>
                </c:pt>
                <c:pt idx="43">
                  <c:v>39660</c:v>
                </c:pt>
                <c:pt idx="44">
                  <c:v>39629</c:v>
                </c:pt>
                <c:pt idx="45">
                  <c:v>39598</c:v>
                </c:pt>
                <c:pt idx="46">
                  <c:v>39568</c:v>
                </c:pt>
                <c:pt idx="47">
                  <c:v>39538</c:v>
                </c:pt>
                <c:pt idx="48">
                  <c:v>39507</c:v>
                </c:pt>
                <c:pt idx="49">
                  <c:v>39478</c:v>
                </c:pt>
              </c:numCache>
            </c:numRef>
          </c:cat>
          <c:val>
            <c:numRef>
              <c:f>'SPX0108-0212'!$E$2:$E$51</c:f>
              <c:numCache>
                <c:formatCode>0.0%</c:formatCode>
                <c:ptCount val="50"/>
                <c:pt idx="0">
                  <c:v>0.99066410392571524</c:v>
                </c:pt>
                <c:pt idx="1">
                  <c:v>0.9520220393884139</c:v>
                </c:pt>
                <c:pt idx="2">
                  <c:v>0.91227009857204666</c:v>
                </c:pt>
                <c:pt idx="3">
                  <c:v>0.90454456840359176</c:v>
                </c:pt>
                <c:pt idx="4">
                  <c:v>0.90914366874093544</c:v>
                </c:pt>
                <c:pt idx="5">
                  <c:v>0.82073192772362524</c:v>
                </c:pt>
                <c:pt idx="6">
                  <c:v>0.88418263087364879</c:v>
                </c:pt>
                <c:pt idx="7">
                  <c:v>0.93741974040043008</c:v>
                </c:pt>
                <c:pt idx="8">
                  <c:v>0.95799206564897665</c:v>
                </c:pt>
                <c:pt idx="9">
                  <c:v>0.9758078424501162</c:v>
                </c:pt>
                <c:pt idx="10">
                  <c:v>0.98916248271145457</c:v>
                </c:pt>
                <c:pt idx="11">
                  <c:v>0.96175685460241356</c:v>
                </c:pt>
                <c:pt idx="12">
                  <c:v>0.9627651676484289</c:v>
                </c:pt>
                <c:pt idx="13">
                  <c:v>0.93295125556014435</c:v>
                </c:pt>
                <c:pt idx="14">
                  <c:v>0.91229187507555498</c:v>
                </c:pt>
                <c:pt idx="15">
                  <c:v>0.856370829626389</c:v>
                </c:pt>
                <c:pt idx="16">
                  <c:v>0.85833663420490236</c:v>
                </c:pt>
                <c:pt idx="17">
                  <c:v>0.82782627297427458</c:v>
                </c:pt>
                <c:pt idx="18">
                  <c:v>0.76118379597461838</c:v>
                </c:pt>
                <c:pt idx="19">
                  <c:v>0.79910046066154794</c:v>
                </c:pt>
                <c:pt idx="20">
                  <c:v>0.7476768507606959</c:v>
                </c:pt>
                <c:pt idx="21">
                  <c:v>0.79025787275550852</c:v>
                </c:pt>
                <c:pt idx="22">
                  <c:v>0.86082470491368812</c:v>
                </c:pt>
                <c:pt idx="23">
                  <c:v>0.84830438329025482</c:v>
                </c:pt>
                <c:pt idx="24">
                  <c:v>0.80119687348312085</c:v>
                </c:pt>
                <c:pt idx="25">
                  <c:v>0.77898513731873564</c:v>
                </c:pt>
                <c:pt idx="26">
                  <c:v>0.80889335864156686</c:v>
                </c:pt>
                <c:pt idx="27">
                  <c:v>0.79476983806282553</c:v>
                </c:pt>
                <c:pt idx="28">
                  <c:v>0.75165928868523846</c:v>
                </c:pt>
                <c:pt idx="29">
                  <c:v>0.76680564481499969</c:v>
                </c:pt>
                <c:pt idx="30">
                  <c:v>0.74036484928494251</c:v>
                </c:pt>
                <c:pt idx="31">
                  <c:v>0.71631782973712121</c:v>
                </c:pt>
                <c:pt idx="32">
                  <c:v>0.66687459769777668</c:v>
                </c:pt>
                <c:pt idx="33">
                  <c:v>0.66674402572470981</c:v>
                </c:pt>
                <c:pt idx="34">
                  <c:v>0.63313624340298702</c:v>
                </c:pt>
                <c:pt idx="35">
                  <c:v>0.57877477861612636</c:v>
                </c:pt>
                <c:pt idx="36">
                  <c:v>0.53323419777178194</c:v>
                </c:pt>
                <c:pt idx="37">
                  <c:v>0.59909322842503976</c:v>
                </c:pt>
                <c:pt idx="38">
                  <c:v>0.65521741484830376</c:v>
                </c:pt>
                <c:pt idx="39">
                  <c:v>0.65013235464319918</c:v>
                </c:pt>
                <c:pt idx="40">
                  <c:v>0.7027311050476549</c:v>
                </c:pt>
                <c:pt idx="41">
                  <c:v>0.84607736222562235</c:v>
                </c:pt>
                <c:pt idx="42">
                  <c:v>0.93056466103642732</c:v>
                </c:pt>
                <c:pt idx="43">
                  <c:v>0.91935726236417759</c:v>
                </c:pt>
                <c:pt idx="44">
                  <c:v>0.92851180847586923</c:v>
                </c:pt>
                <c:pt idx="45">
                  <c:v>1.0158354424636233</c:v>
                </c:pt>
                <c:pt idx="46">
                  <c:v>1.0051067569146293</c:v>
                </c:pt>
                <c:pt idx="47">
                  <c:v>0.95948634581675141</c:v>
                </c:pt>
                <c:pt idx="48">
                  <c:v>0.96523880290019215</c:v>
                </c:pt>
                <c:pt idx="49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EF6-43DE-BEAB-165A0A9A217B}"/>
            </c:ext>
          </c:extLst>
        </c:ser>
        <c:ser>
          <c:idx val="1"/>
          <c:order val="1"/>
          <c:tx>
            <c:strRef>
              <c:f>'SPX0108-0212'!$F$1</c:f>
              <c:strCache>
                <c:ptCount val="1"/>
                <c:pt idx="0">
                  <c:v>DCA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'SPX0108-0212'!$D$2:$D$51</c:f>
              <c:numCache>
                <c:formatCode>m/d/yyyy</c:formatCode>
                <c:ptCount val="50"/>
                <c:pt idx="0">
                  <c:v>40968</c:v>
                </c:pt>
                <c:pt idx="1">
                  <c:v>40939</c:v>
                </c:pt>
                <c:pt idx="2">
                  <c:v>40907</c:v>
                </c:pt>
                <c:pt idx="3">
                  <c:v>40877</c:v>
                </c:pt>
                <c:pt idx="4">
                  <c:v>40847</c:v>
                </c:pt>
                <c:pt idx="5">
                  <c:v>40816</c:v>
                </c:pt>
                <c:pt idx="6">
                  <c:v>40786</c:v>
                </c:pt>
                <c:pt idx="7">
                  <c:v>40753</c:v>
                </c:pt>
                <c:pt idx="8">
                  <c:v>40724</c:v>
                </c:pt>
                <c:pt idx="9">
                  <c:v>40694</c:v>
                </c:pt>
                <c:pt idx="10">
                  <c:v>40662</c:v>
                </c:pt>
                <c:pt idx="11">
                  <c:v>40633</c:v>
                </c:pt>
                <c:pt idx="12">
                  <c:v>40602</c:v>
                </c:pt>
                <c:pt idx="13">
                  <c:v>40574</c:v>
                </c:pt>
                <c:pt idx="14">
                  <c:v>40543</c:v>
                </c:pt>
                <c:pt idx="15">
                  <c:v>40512</c:v>
                </c:pt>
                <c:pt idx="16">
                  <c:v>40480</c:v>
                </c:pt>
                <c:pt idx="17">
                  <c:v>40451</c:v>
                </c:pt>
                <c:pt idx="18">
                  <c:v>40421</c:v>
                </c:pt>
                <c:pt idx="19">
                  <c:v>40389</c:v>
                </c:pt>
                <c:pt idx="20">
                  <c:v>40359</c:v>
                </c:pt>
                <c:pt idx="21">
                  <c:v>40329</c:v>
                </c:pt>
                <c:pt idx="22">
                  <c:v>40298</c:v>
                </c:pt>
                <c:pt idx="23">
                  <c:v>40268</c:v>
                </c:pt>
                <c:pt idx="24">
                  <c:v>40235</c:v>
                </c:pt>
                <c:pt idx="25">
                  <c:v>40207</c:v>
                </c:pt>
                <c:pt idx="26">
                  <c:v>40178</c:v>
                </c:pt>
                <c:pt idx="27">
                  <c:v>40147</c:v>
                </c:pt>
                <c:pt idx="28">
                  <c:v>40116</c:v>
                </c:pt>
                <c:pt idx="29">
                  <c:v>40086</c:v>
                </c:pt>
                <c:pt idx="30">
                  <c:v>40056</c:v>
                </c:pt>
                <c:pt idx="31">
                  <c:v>40025</c:v>
                </c:pt>
                <c:pt idx="32">
                  <c:v>39994</c:v>
                </c:pt>
                <c:pt idx="33">
                  <c:v>39962</c:v>
                </c:pt>
                <c:pt idx="34">
                  <c:v>39933</c:v>
                </c:pt>
                <c:pt idx="35">
                  <c:v>39903</c:v>
                </c:pt>
                <c:pt idx="36">
                  <c:v>39871</c:v>
                </c:pt>
                <c:pt idx="37">
                  <c:v>39843</c:v>
                </c:pt>
                <c:pt idx="38">
                  <c:v>39813</c:v>
                </c:pt>
                <c:pt idx="39">
                  <c:v>39780</c:v>
                </c:pt>
                <c:pt idx="40">
                  <c:v>39752</c:v>
                </c:pt>
                <c:pt idx="41">
                  <c:v>39721</c:v>
                </c:pt>
                <c:pt idx="42">
                  <c:v>39689</c:v>
                </c:pt>
                <c:pt idx="43">
                  <c:v>39660</c:v>
                </c:pt>
                <c:pt idx="44">
                  <c:v>39629</c:v>
                </c:pt>
                <c:pt idx="45">
                  <c:v>39598</c:v>
                </c:pt>
                <c:pt idx="46">
                  <c:v>39568</c:v>
                </c:pt>
                <c:pt idx="47">
                  <c:v>39538</c:v>
                </c:pt>
                <c:pt idx="48">
                  <c:v>39507</c:v>
                </c:pt>
                <c:pt idx="49">
                  <c:v>39478</c:v>
                </c:pt>
              </c:numCache>
            </c:numRef>
          </c:cat>
          <c:val>
            <c:numRef>
              <c:f>'SPX0108-0212'!$F$2:$F$51</c:f>
              <c:numCache>
                <c:formatCode>0.0%</c:formatCode>
                <c:ptCount val="50"/>
                <c:pt idx="0">
                  <c:v>1.216096036422128</c:v>
                </c:pt>
                <c:pt idx="1">
                  <c:v>1.1728988246952434</c:v>
                </c:pt>
                <c:pt idx="2">
                  <c:v>1.1273757671507432</c:v>
                </c:pt>
                <c:pt idx="3">
                  <c:v>1.1205157936217567</c:v>
                </c:pt>
                <c:pt idx="4">
                  <c:v>1.1288462154770504</c:v>
                </c:pt>
                <c:pt idx="5">
                  <c:v>1.0216538073467916</c:v>
                </c:pt>
                <c:pt idx="6">
                  <c:v>1.1011679395512342</c:v>
                </c:pt>
                <c:pt idx="7">
                  <c:v>1.1699642533529051</c:v>
                </c:pt>
                <c:pt idx="8">
                  <c:v>1.1997755060072981</c:v>
                </c:pt>
                <c:pt idx="9">
                  <c:v>1.227050917588798</c:v>
                </c:pt>
                <c:pt idx="10">
                  <c:v>1.2495979589869304</c:v>
                </c:pt>
                <c:pt idx="11">
                  <c:v>1.2211993653245223</c:v>
                </c:pt>
                <c:pt idx="12">
                  <c:v>1.2283068185771535</c:v>
                </c:pt>
                <c:pt idx="13">
                  <c:v>1.1962492626766232</c:v>
                </c:pt>
                <c:pt idx="14">
                  <c:v>1.1750900333513783</c:v>
                </c:pt>
                <c:pt idx="15">
                  <c:v>1.1077560936555619</c:v>
                </c:pt>
                <c:pt idx="16">
                  <c:v>1.1134755266878857</c:v>
                </c:pt>
                <c:pt idx="17">
                  <c:v>1.0772124422953437</c:v>
                </c:pt>
                <c:pt idx="18">
                  <c:v>0.99271228106526399</c:v>
                </c:pt>
                <c:pt idx="19">
                  <c:v>1.0419152202166126</c:v>
                </c:pt>
                <c:pt idx="20">
                  <c:v>0.9761732894348375</c:v>
                </c:pt>
                <c:pt idx="21">
                  <c:v>1.0308990334983363</c:v>
                </c:pt>
                <c:pt idx="22">
                  <c:v>1.1241562264288052</c:v>
                </c:pt>
                <c:pt idx="23">
                  <c:v>1.1123373594788581</c:v>
                </c:pt>
                <c:pt idx="24">
                  <c:v>1.0546484702026961</c:v>
                </c:pt>
                <c:pt idx="25">
                  <c:v>1.0275355839163667</c:v>
                </c:pt>
                <c:pt idx="26">
                  <c:v>1.0681779741674473</c:v>
                </c:pt>
                <c:pt idx="27">
                  <c:v>1.0524397693407193</c:v>
                </c:pt>
                <c:pt idx="28">
                  <c:v>0.99760681013264652</c:v>
                </c:pt>
                <c:pt idx="29">
                  <c:v>1.0175928889159536</c:v>
                </c:pt>
                <c:pt idx="30">
                  <c:v>0.98335382474283617</c:v>
                </c:pt>
                <c:pt idx="31">
                  <c:v>0.95056687504155513</c:v>
                </c:pt>
                <c:pt idx="32">
                  <c:v>0.88239807613385479</c:v>
                </c:pt>
                <c:pt idx="33">
                  <c:v>0.87530889958225022</c:v>
                </c:pt>
                <c:pt idx="34">
                  <c:v>0.82378786142130589</c:v>
                </c:pt>
                <c:pt idx="35">
                  <c:v>0.74231810175375912</c:v>
                </c:pt>
                <c:pt idx="36">
                  <c:v>0.66695160734345438</c:v>
                </c:pt>
                <c:pt idx="37">
                  <c:v>0.72054260520770907</c:v>
                </c:pt>
                <c:pt idx="38">
                  <c:v>0.76257460789301745</c:v>
                </c:pt>
                <c:pt idx="39">
                  <c:v>0.73523974711798334</c:v>
                </c:pt>
                <c:pt idx="40">
                  <c:v>0.76610602426098062</c:v>
                </c:pt>
                <c:pt idx="41">
                  <c:v>0.89109036937172981</c:v>
                </c:pt>
                <c:pt idx="42">
                  <c:v>0.96509942505804902</c:v>
                </c:pt>
                <c:pt idx="43">
                  <c:v>0.94855035242779739</c:v>
                </c:pt>
                <c:pt idx="44">
                  <c:v>0.94933526352962594</c:v>
                </c:pt>
                <c:pt idx="45">
                  <c:v>1.0275313590702668</c:v>
                </c:pt>
                <c:pt idx="46">
                  <c:v>1.0234892948594578</c:v>
                </c:pt>
                <c:pt idx="47">
                  <c:v>0.98450890839530725</c:v>
                </c:pt>
                <c:pt idx="48">
                  <c:v>0.98261940145009607</c:v>
                </c:pt>
                <c:pt idx="49">
                  <c:v>0.99999999999999989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EF6-43DE-BEAB-165A0A9A2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6307423"/>
        <c:axId val="2086306591"/>
      </c:lineChart>
      <c:dateAx>
        <c:axId val="2086307423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086306591"/>
        <c:crosses val="autoZero"/>
        <c:auto val="1"/>
        <c:lblOffset val="100"/>
        <c:baseTimeUnit val="months"/>
      </c:dateAx>
      <c:valAx>
        <c:axId val="2086306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2086307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Sheet1!$A$2:$C$21</cx:f>
        <cx:lvl ptCount="20"/>
        <cx:lvl ptCount="20">
          <cx:pt idx="0">Investment Strategy &amp; Asset Allocation</cx:pt>
          <cx:pt idx="1">Manager Selection</cx:pt>
          <cx:pt idx="2">Monitor Investment Performance</cx:pt>
          <cx:pt idx="3">Trust Administration</cx:pt>
          <cx:pt idx="4">Entity Management</cx:pt>
          <cx:pt idx="5">Formulate Planning Ideas with Attorney</cx:pt>
          <cx:pt idx="6">Foundation &amp; Charity Admin.</cx:pt>
          <cx:pt idx="7">Formulate Planning Ideas with Accountant</cx:pt>
          <cx:pt idx="8">Tax Document Coordination</cx:pt>
          <cx:pt idx="9">Act as Corporate Trustee</cx:pt>
          <cx:pt idx="10">Individual Trustee Support</cx:pt>
          <cx:pt idx="11">Goals &amp; Vision for Wealth</cx:pt>
          <cx:pt idx="12">Generational Edu. &amp; Planning</cx:pt>
          <cx:pt idx="13">Family Meetings</cx:pt>
          <cx:pt idx="14">Philanthropy Planning</cx:pt>
          <cx:pt idx="15">Legal Issues</cx:pt>
          <cx:pt idx="16">Document Management</cx:pt>
          <cx:pt idx="17">Bill Pay</cx:pt>
          <cx:pt idx="18">Cash Flow Mgmt. &amp; Budgeting</cx:pt>
          <cx:pt idx="19">Risk Management</cx:pt>
        </cx:lvl>
        <cx:lvl ptCount="20">
          <cx:pt idx="0">Investment Management</cx:pt>
          <cx:pt idx="1">Investment Management</cx:pt>
          <cx:pt idx="2">Investment Management</cx:pt>
          <cx:pt idx="3">Estate Planning</cx:pt>
          <cx:pt idx="4">Estate Planning</cx:pt>
          <cx:pt idx="5">Estate Planning</cx:pt>
          <cx:pt idx="6">Estate Planning</cx:pt>
          <cx:pt idx="7">Tax Planning</cx:pt>
          <cx:pt idx="8">Tax Planning</cx:pt>
          <cx:pt idx="9">Trustee Services</cx:pt>
          <cx:pt idx="10">Trustee Services</cx:pt>
          <cx:pt idx="11">Family Strategy &amp; Governance</cx:pt>
          <cx:pt idx="12">Family Strategy &amp; Governance</cx:pt>
          <cx:pt idx="13">Family Strategy &amp; Governance</cx:pt>
          <cx:pt idx="14">Family Strategy &amp; Governance</cx:pt>
          <cx:pt idx="15">Administrative Services</cx:pt>
          <cx:pt idx="16">Administrative Services</cx:pt>
          <cx:pt idx="17">Administrative Services</cx:pt>
          <cx:pt idx="18">Administrative Services</cx:pt>
          <cx:pt idx="19">Administrative Services</cx:pt>
        </cx:lvl>
      </cx:strDim>
      <cx:numDim type="size">
        <cx:f>Sheet1!$D$2:$D$21</cx:f>
        <cx:lvl ptCount="20" formatCode="General">
          <cx:pt idx="0">5</cx:pt>
          <cx:pt idx="1">5</cx:pt>
          <cx:pt idx="2">5</cx:pt>
          <cx:pt idx="3">5</cx:pt>
          <cx:pt idx="4">5</cx:pt>
          <cx:pt idx="5">5</cx:pt>
          <cx:pt idx="6">5</cx:pt>
          <cx:pt idx="7">5</cx:pt>
          <cx:pt idx="8">5</cx:pt>
          <cx:pt idx="9">5</cx:pt>
          <cx:pt idx="10">5</cx:pt>
          <cx:pt idx="11">5</cx:pt>
          <cx:pt idx="12">5</cx:pt>
          <cx:pt idx="13">5</cx:pt>
          <cx:pt idx="14">5</cx:pt>
          <cx:pt idx="15">5</cx:pt>
          <cx:pt idx="16">5</cx:pt>
          <cx:pt idx="17">5</cx:pt>
          <cx:pt idx="18">5</cx:pt>
          <cx:pt idx="19">5</cx:pt>
        </cx:lvl>
      </cx:numDim>
    </cx:data>
  </cx:chartData>
  <cx:chart>
    <cx:plotArea>
      <cx:plotAreaRegion>
        <cx:series layoutId="sunburst" uniqueId="{394FFB52-B346-D949-A1AC-CF7532FA0187}">
          <cx:dataLabels pos="ctr"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90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en-GB" sz="900" b="0" i="0" u="none" strike="noStrike" baseline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cx:txPr>
            <cx:visibility seriesName="0" categoryName="1" value="0"/>
          </cx:dataLabels>
          <cx:dataId val="0"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5" tIns="45718" rIns="91435" bIns="4571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5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5F9A689-03B0-4EA4-B032-B722AC2B7C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sz="9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Phase Two</a:t>
            </a:r>
          </a:p>
          <a:p>
            <a:r>
              <a:rPr lang="en-US" altLang="zh-CN" sz="3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Investment Concept</a:t>
            </a:r>
          </a:p>
          <a:p>
            <a:r>
              <a:rPr lang="en-HK" altLang="zh-CN" sz="3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invest? </a:t>
            </a:r>
          </a:p>
          <a:p>
            <a:r>
              <a:rPr lang="en-HK" altLang="zh-CN" sz="3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 ZUU is your greatest partner?</a:t>
            </a:r>
            <a:endParaRPr lang="zh-CN" altLang="en-US" sz="35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2904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7C2423-05C6-4C46-836F-28027264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 of IFA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20B49FD-385D-420B-82F0-03BAC9AD6D53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zh-HK" altLang="en-US" sz="1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7AC67B0-D7F1-4E78-4021-DFA5D6DB8102}"/>
              </a:ext>
            </a:extLst>
          </p:cNvPr>
          <p:cNvSpPr>
            <a:spLocks noChangeAspect="1"/>
          </p:cNvSpPr>
          <p:nvPr/>
        </p:nvSpPr>
        <p:spPr>
          <a:xfrm>
            <a:off x="556053" y="3047493"/>
            <a:ext cx="1440000" cy="144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97EE3C2-2DA7-8EA1-7A08-D8A9D5100BED}"/>
              </a:ext>
            </a:extLst>
          </p:cNvPr>
          <p:cNvSpPr>
            <a:spLocks noChangeAspect="1"/>
          </p:cNvSpPr>
          <p:nvPr/>
        </p:nvSpPr>
        <p:spPr>
          <a:xfrm>
            <a:off x="9795600" y="3047493"/>
            <a:ext cx="1440000" cy="14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Financial Product Providers</a:t>
            </a: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2289CBD-1E15-810B-27B7-A32621B3433F}"/>
              </a:ext>
            </a:extLst>
          </p:cNvPr>
          <p:cNvSpPr>
            <a:spLocks noChangeAspect="1"/>
          </p:cNvSpPr>
          <p:nvPr/>
        </p:nvSpPr>
        <p:spPr>
          <a:xfrm>
            <a:off x="5175826" y="3047493"/>
            <a:ext cx="1440000" cy="14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IFA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Chevron 15">
            <a:extLst>
              <a:ext uri="{FF2B5EF4-FFF2-40B4-BE49-F238E27FC236}">
                <a16:creationId xmlns:a16="http://schemas.microsoft.com/office/drawing/2014/main" id="{FC7CFFA0-AB6A-B746-4845-51FAE7F2DF8F}"/>
              </a:ext>
            </a:extLst>
          </p:cNvPr>
          <p:cNvSpPr/>
          <p:nvPr/>
        </p:nvSpPr>
        <p:spPr>
          <a:xfrm>
            <a:off x="2145939" y="3351831"/>
            <a:ext cx="2880000" cy="358346"/>
          </a:xfrm>
          <a:prstGeom prst="chevron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Life objectives &amp; financial needs</a:t>
            </a:r>
            <a:endParaRPr lang="en-US" sz="1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FA60113F-C9CF-38AF-97EB-E77E639A3CF9}"/>
              </a:ext>
            </a:extLst>
          </p:cNvPr>
          <p:cNvSpPr/>
          <p:nvPr/>
        </p:nvSpPr>
        <p:spPr>
          <a:xfrm flipH="1">
            <a:off x="2145939" y="3835986"/>
            <a:ext cx="2880000" cy="540000"/>
          </a:xfrm>
          <a:prstGeom prst="chevron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Life-long partnership &amp; support, financial planning solution</a:t>
            </a:r>
            <a:endParaRPr lang="en-US" sz="1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Chevron 17">
            <a:extLst>
              <a:ext uri="{FF2B5EF4-FFF2-40B4-BE49-F238E27FC236}">
                <a16:creationId xmlns:a16="http://schemas.microsoft.com/office/drawing/2014/main" id="{EEC0E5D7-0D0B-A41A-F588-35F97135B8BD}"/>
              </a:ext>
            </a:extLst>
          </p:cNvPr>
          <p:cNvSpPr/>
          <p:nvPr/>
        </p:nvSpPr>
        <p:spPr>
          <a:xfrm>
            <a:off x="6765713" y="3351831"/>
            <a:ext cx="2880000" cy="540000"/>
          </a:xfrm>
          <a:prstGeom prst="chevron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Analyze and search for suitable providers &amp; products for clients</a:t>
            </a:r>
            <a:endParaRPr lang="en-US" sz="1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Chevron 18">
            <a:extLst>
              <a:ext uri="{FF2B5EF4-FFF2-40B4-BE49-F238E27FC236}">
                <a16:creationId xmlns:a16="http://schemas.microsoft.com/office/drawing/2014/main" id="{7E42AB56-B3F6-4928-4EA8-35DAC9AE936C}"/>
              </a:ext>
            </a:extLst>
          </p:cNvPr>
          <p:cNvSpPr/>
          <p:nvPr/>
        </p:nvSpPr>
        <p:spPr>
          <a:xfrm flipH="1">
            <a:off x="6765713" y="4015986"/>
            <a:ext cx="2880000" cy="360000"/>
          </a:xfrm>
          <a:prstGeom prst="chevron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Provide products</a:t>
            </a:r>
            <a:endParaRPr lang="en-US" sz="1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U-turn Arrow 19">
            <a:extLst>
              <a:ext uri="{FF2B5EF4-FFF2-40B4-BE49-F238E27FC236}">
                <a16:creationId xmlns:a16="http://schemas.microsoft.com/office/drawing/2014/main" id="{A5B296B5-CDC5-C9D7-C472-B97B9DB22B81}"/>
              </a:ext>
            </a:extLst>
          </p:cNvPr>
          <p:cNvSpPr/>
          <p:nvPr/>
        </p:nvSpPr>
        <p:spPr>
          <a:xfrm>
            <a:off x="1124944" y="2089982"/>
            <a:ext cx="9541764" cy="738042"/>
          </a:xfrm>
          <a:prstGeom prst="uturnArrow">
            <a:avLst>
              <a:gd name="adj1" fmla="val 25000"/>
              <a:gd name="adj2" fmla="val 25000"/>
              <a:gd name="adj3" fmla="val 33371"/>
              <a:gd name="adj4" fmla="val 66629"/>
              <a:gd name="adj5" fmla="val 10000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Deposit / withdraw their money to / from the providers directly</a:t>
            </a:r>
            <a:endParaRPr lang="en-US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U-turn Arrow 20">
            <a:extLst>
              <a:ext uri="{FF2B5EF4-FFF2-40B4-BE49-F238E27FC236}">
                <a16:creationId xmlns:a16="http://schemas.microsoft.com/office/drawing/2014/main" id="{A9EE9467-CA3D-6229-1B0E-7352B1911B5F}"/>
              </a:ext>
            </a:extLst>
          </p:cNvPr>
          <p:cNvSpPr/>
          <p:nvPr/>
        </p:nvSpPr>
        <p:spPr>
          <a:xfrm flipH="1" flipV="1">
            <a:off x="1124944" y="4706962"/>
            <a:ext cx="9541764" cy="738042"/>
          </a:xfrm>
          <a:prstGeom prst="uturnArrow">
            <a:avLst>
              <a:gd name="adj1" fmla="val 25000"/>
              <a:gd name="adj2" fmla="val 25000"/>
              <a:gd name="adj3" fmla="val 33371"/>
              <a:gd name="adj4" fmla="val 66629"/>
              <a:gd name="adj5" fmla="val 100000"/>
            </a:avLst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30E7BF-28B3-0B0C-AD30-521CB605884E}"/>
              </a:ext>
            </a:extLst>
          </p:cNvPr>
          <p:cNvSpPr txBox="1"/>
          <p:nvPr/>
        </p:nvSpPr>
        <p:spPr>
          <a:xfrm>
            <a:off x="3263672" y="4891453"/>
            <a:ext cx="526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Issue contracts &amp; statements of account to clients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93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7C2423-05C6-4C46-836F-28027264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Specialist Model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C60B4B26-A2D9-76B1-CEF0-88301811C81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0600708"/>
                  </p:ext>
                </p:extLst>
              </p:nvPr>
            </p:nvGraphicFramePr>
            <p:xfrm>
              <a:off x="317500" y="1018919"/>
              <a:ext cx="11582400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6" name="Chart 5">
                <a:extLst>
                  <a:ext uri="{FF2B5EF4-FFF2-40B4-BE49-F238E27FC236}">
                    <a16:creationId xmlns:a16="http://schemas.microsoft.com/office/drawing/2014/main" id="{C60B4B26-A2D9-76B1-CEF0-88301811C81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7500" y="1018919"/>
                <a:ext cx="11582400" cy="5418667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6D6A6D2-EA20-B065-59A4-09A024488B92}"/>
              </a:ext>
            </a:extLst>
          </p:cNvPr>
          <p:cNvSpPr txBox="1"/>
          <p:nvPr/>
        </p:nvSpPr>
        <p:spPr>
          <a:xfrm>
            <a:off x="5692560" y="349741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ZUU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37D694-0CA4-1875-748A-8B2F4C073420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392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CAD1A76E-2325-C916-8CA0-9634EDE66939}"/>
              </a:ext>
            </a:extLst>
          </p:cNvPr>
          <p:cNvSpPr/>
          <p:nvPr/>
        </p:nvSpPr>
        <p:spPr>
          <a:xfrm>
            <a:off x="1017813" y="3094724"/>
            <a:ext cx="3449694" cy="63894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 sz="1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67003A-D884-F5A1-0264-79E4E598441B}"/>
              </a:ext>
            </a:extLst>
          </p:cNvPr>
          <p:cNvCxnSpPr>
            <a:cxnSpLocks/>
            <a:endCxn id="5" idx="3"/>
          </p:cNvCxnSpPr>
          <p:nvPr/>
        </p:nvCxnSpPr>
        <p:spPr>
          <a:xfrm>
            <a:off x="1025537" y="851023"/>
            <a:ext cx="0" cy="3344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31DEF94-7AF8-3670-02AC-4226D28E0D84}"/>
              </a:ext>
            </a:extLst>
          </p:cNvPr>
          <p:cNvCxnSpPr>
            <a:cxnSpLocks/>
          </p:cNvCxnSpPr>
          <p:nvPr/>
        </p:nvCxnSpPr>
        <p:spPr>
          <a:xfrm>
            <a:off x="1003765" y="4195687"/>
            <a:ext cx="1031800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AE0F6FD-B6D5-0194-BE87-CB358E08341A}"/>
              </a:ext>
            </a:extLst>
          </p:cNvPr>
          <p:cNvSpPr txBox="1"/>
          <p:nvPr/>
        </p:nvSpPr>
        <p:spPr>
          <a:xfrm>
            <a:off x="760721" y="4064882"/>
            <a:ext cx="2648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0744C7-52A5-CCD0-1C90-59F3054558A2}"/>
              </a:ext>
            </a:extLst>
          </p:cNvPr>
          <p:cNvSpPr txBox="1"/>
          <p:nvPr/>
        </p:nvSpPr>
        <p:spPr>
          <a:xfrm>
            <a:off x="760721" y="2676591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C2A843-E77B-62C3-4390-20BAA11AA296}"/>
              </a:ext>
            </a:extLst>
          </p:cNvPr>
          <p:cNvSpPr txBox="1"/>
          <p:nvPr/>
        </p:nvSpPr>
        <p:spPr>
          <a:xfrm>
            <a:off x="760721" y="1364356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B39975-96B7-60BA-1567-94C0FC24422D}"/>
              </a:ext>
            </a:extLst>
          </p:cNvPr>
          <p:cNvSpPr txBox="1"/>
          <p:nvPr/>
        </p:nvSpPr>
        <p:spPr>
          <a:xfrm>
            <a:off x="3607882" y="4195687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662968-545D-DE35-2D99-4A39FB06C7B3}"/>
              </a:ext>
            </a:extLst>
          </p:cNvPr>
          <p:cNvSpPr txBox="1"/>
          <p:nvPr/>
        </p:nvSpPr>
        <p:spPr>
          <a:xfrm>
            <a:off x="6354703" y="4195687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81DD54-86CD-EC88-AD4F-E61C904041DE}"/>
              </a:ext>
            </a:extLst>
          </p:cNvPr>
          <p:cNvSpPr txBox="1"/>
          <p:nvPr/>
        </p:nvSpPr>
        <p:spPr>
          <a:xfrm>
            <a:off x="9100865" y="4205074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</a:t>
            </a:r>
            <a:endParaRPr lang="zh-CN" altLang="en-US" sz="1050" dirty="0">
              <a:solidFill>
                <a:srgbClr val="0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120D36-2223-33CD-8CB7-A7E1830853D4}"/>
              </a:ext>
            </a:extLst>
          </p:cNvPr>
          <p:cNvSpPr/>
          <p:nvPr/>
        </p:nvSpPr>
        <p:spPr>
          <a:xfrm>
            <a:off x="10417671" y="4186301"/>
            <a:ext cx="995401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Interval</a:t>
            </a:r>
          </a:p>
          <a:p>
            <a:pPr algn="ctr"/>
            <a:r>
              <a:rPr lang="en-US" altLang="zh-CN" sz="1400" b="1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Volatility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4ED336-94F8-F718-3545-487D5C3EFF87}"/>
              </a:ext>
            </a:extLst>
          </p:cNvPr>
          <p:cNvSpPr/>
          <p:nvPr/>
        </p:nvSpPr>
        <p:spPr>
          <a:xfrm rot="16200000">
            <a:off x="-34262" y="1211445"/>
            <a:ext cx="1331564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800" b="1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Arithmetic Averaging</a:t>
            </a:r>
          </a:p>
          <a:p>
            <a:pPr algn="ctr"/>
            <a:r>
              <a:rPr lang="en-US" altLang="zh-CN" sz="1400" b="1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254B7E-6F63-BCC2-5C98-FE208CC1E2EC}"/>
              </a:ext>
            </a:extLst>
          </p:cNvPr>
          <p:cNvSpPr/>
          <p:nvPr/>
        </p:nvSpPr>
        <p:spPr>
          <a:xfrm>
            <a:off x="9104855" y="1495161"/>
            <a:ext cx="665567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S&amp;P 500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EE1E54-A46B-6560-DA0F-04A9370EC4DA}"/>
              </a:ext>
            </a:extLst>
          </p:cNvPr>
          <p:cNvSpPr/>
          <p:nvPr/>
        </p:nvSpPr>
        <p:spPr>
          <a:xfrm>
            <a:off x="5536625" y="3607431"/>
            <a:ext cx="68320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FTSE100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7E65B3-59A4-6D57-7499-8339504E1806}"/>
              </a:ext>
            </a:extLst>
          </p:cNvPr>
          <p:cNvSpPr/>
          <p:nvPr/>
        </p:nvSpPr>
        <p:spPr>
          <a:xfrm>
            <a:off x="7470224" y="2508338"/>
            <a:ext cx="42191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DAX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BC51D8C-43CD-67BE-1FC4-954763E4A95B}"/>
              </a:ext>
            </a:extLst>
          </p:cNvPr>
          <p:cNvSpPr/>
          <p:nvPr/>
        </p:nvSpPr>
        <p:spPr>
          <a:xfrm>
            <a:off x="6663081" y="1339922"/>
            <a:ext cx="800219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NIKKIE225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75C07BB-9E33-287F-F016-097AC0C7D11C}"/>
              </a:ext>
            </a:extLst>
          </p:cNvPr>
          <p:cNvSpPr/>
          <p:nvPr/>
        </p:nvSpPr>
        <p:spPr>
          <a:xfrm>
            <a:off x="8649739" y="3967654"/>
            <a:ext cx="391454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HSI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E89D8B7-BEE7-0CB2-224A-0B9C8705E917}"/>
              </a:ext>
            </a:extLst>
          </p:cNvPr>
          <p:cNvSpPr/>
          <p:nvPr/>
        </p:nvSpPr>
        <p:spPr>
          <a:xfrm>
            <a:off x="5361313" y="3276253"/>
            <a:ext cx="63350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CSI 300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C49D000-B3D2-D8B2-6965-2F1426C64661}"/>
              </a:ext>
            </a:extLst>
          </p:cNvPr>
          <p:cNvSpPr/>
          <p:nvPr/>
        </p:nvSpPr>
        <p:spPr>
          <a:xfrm>
            <a:off x="6971782" y="3995091"/>
            <a:ext cx="926857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COMMODITY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C0C418D-AF80-0A0F-5AC4-75D890274859}"/>
              </a:ext>
            </a:extLst>
          </p:cNvPr>
          <p:cNvSpPr/>
          <p:nvPr/>
        </p:nvSpPr>
        <p:spPr>
          <a:xfrm>
            <a:off x="4041956" y="3470922"/>
            <a:ext cx="1046453" cy="55399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GLOBAL </a:t>
            </a:r>
          </a:p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CORPORATE</a:t>
            </a:r>
          </a:p>
          <a:p>
            <a:pPr algn="ctr"/>
            <a:r>
              <a:rPr lang="en-US" altLang="zh-CN" sz="10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BOND INDEX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507C33-3BFB-9CA1-9B42-CA4E0A8298B0}"/>
              </a:ext>
            </a:extLst>
          </p:cNvPr>
          <p:cNvSpPr/>
          <p:nvPr/>
        </p:nvSpPr>
        <p:spPr>
          <a:xfrm>
            <a:off x="3634136" y="3928320"/>
            <a:ext cx="1399742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 TREASURY </a:t>
            </a:r>
            <a:r>
              <a:rPr lang="en-US" altLang="zh-CN" sz="10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INDEX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696B51F-84E1-028E-1489-0DADA2290D71}"/>
              </a:ext>
            </a:extLst>
          </p:cNvPr>
          <p:cNvSpPr/>
          <p:nvPr/>
        </p:nvSpPr>
        <p:spPr>
          <a:xfrm>
            <a:off x="6417738" y="3891746"/>
            <a:ext cx="511679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GOLD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D41590F-6EEE-41E7-AB37-3A9C5C8DE600}"/>
              </a:ext>
            </a:extLst>
          </p:cNvPr>
          <p:cNvSpPr/>
          <p:nvPr/>
        </p:nvSpPr>
        <p:spPr>
          <a:xfrm>
            <a:off x="6963189" y="3731749"/>
            <a:ext cx="1011815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BRENT CRUDE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1B9347FE-51BE-9B8B-4D0D-D5897A9F3C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762029"/>
              </p:ext>
            </p:extLst>
          </p:nvPr>
        </p:nvGraphicFramePr>
        <p:xfrm>
          <a:off x="1003765" y="4668527"/>
          <a:ext cx="10318007" cy="180144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5369972">
                  <a:extLst>
                    <a:ext uri="{9D8B030D-6E8A-4147-A177-3AD203B41FA5}">
                      <a16:colId xmlns:a16="http://schemas.microsoft.com/office/drawing/2014/main" val="1495769856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3923843615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2152146525"/>
                    </a:ext>
                  </a:extLst>
                </a:gridCol>
                <a:gridCol w="1649345">
                  <a:extLst>
                    <a:ext uri="{9D8B030D-6E8A-4147-A177-3AD203B41FA5}">
                      <a16:colId xmlns:a16="http://schemas.microsoft.com/office/drawing/2014/main" val="461139492"/>
                    </a:ext>
                  </a:extLst>
                </a:gridCol>
              </a:tblGrid>
              <a:tr h="200160">
                <a:tc>
                  <a:txBody>
                    <a:bodyPr/>
                    <a:lstStyle/>
                    <a:p>
                      <a:pPr algn="ctr" fontAlgn="b"/>
                      <a: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(10yr)</a:t>
                      </a:r>
                      <a:endParaRPr lang="en-HK" sz="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Arithmetic Averaging</a:t>
                      </a:r>
                      <a:b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Return(%)</a:t>
                      </a:r>
                      <a:endParaRPr lang="en-HK" sz="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HK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Interval Volatility(%)</a:t>
                      </a:r>
                      <a:endParaRPr lang="en-HK" sz="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Sharpe Ratio (Risk Free Rate=1.69%)</a:t>
                      </a:r>
                      <a:endParaRPr lang="en-US" sz="600" b="0" i="0" u="none" strike="noStrike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9028723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S&amp;P 500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18.22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29.91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0284982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FTSE 100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3.05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16.86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0.08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631429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DAX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11.20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23.66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0.40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3880992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NIKKEI 225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20.84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20.73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0.92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134469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HANG SENG INDEX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0.80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27.97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-0.03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5534080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CSI 300 INDEX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6.55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16.73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0.29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9879455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u="none" strike="noStrike">
                          <a:solidFill>
                            <a:schemeClr val="tx1"/>
                          </a:solidFill>
                          <a:effectLst/>
                        </a:rPr>
                        <a:t>Bloomberg Commodity Index Total Return</a:t>
                      </a:r>
                      <a:endParaRPr lang="en-US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0.75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21.39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-0.04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74311431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u="none" strike="noStrike">
                          <a:solidFill>
                            <a:schemeClr val="tx1"/>
                          </a:solidFill>
                          <a:effectLst/>
                        </a:rPr>
                        <a:t>Bloomberg Global Aggregate Corporate Total Return Index Hedged</a:t>
                      </a:r>
                      <a:endParaRPr lang="en-US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3.24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10.38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0.15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73512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Bloomberg US Treasury Total Return Unhedged USD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0.84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9.29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-0.09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46799983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Gold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1.26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19.71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-0.02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7304699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Brent Crude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2.19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21.50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364117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AIA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10.72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0.22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1938295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CL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5.02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2.91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1.14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63942618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BOCL</a:t>
                      </a:r>
                      <a:endParaRPr lang="en-HK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4.87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5.81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0.55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77798902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HK" sz="600" u="none" strike="noStrike">
                          <a:solidFill>
                            <a:schemeClr val="tx1"/>
                          </a:solidFill>
                          <a:effectLst/>
                        </a:rPr>
                        <a:t>YFL</a:t>
                      </a:r>
                      <a:endParaRPr lang="en-HK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5.76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5.79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0.70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17709367"/>
                  </a:ext>
                </a:extLst>
              </a:tr>
              <a:tr h="1000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Basket of Insurance Plan (Single Premium)</a:t>
                      </a:r>
                      <a:endParaRPr lang="en-US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4.17 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>
                          <a:solidFill>
                            <a:schemeClr val="tx1"/>
                          </a:solidFill>
                          <a:effectLst/>
                        </a:rPr>
                        <a:t>11.37 </a:t>
                      </a:r>
                      <a:endParaRPr lang="en-US" altLang="zh-CN" sz="600" b="0" i="0" u="none" strike="noStrike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0.22</a:t>
                      </a:r>
                      <a:endParaRPr lang="en-US" altLang="zh-CN" sz="600" b="0" i="0" u="none" strike="noStrike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0013699"/>
                  </a:ext>
                </a:extLst>
              </a:tr>
            </a:tbl>
          </a:graphicData>
        </a:graphic>
      </p:graphicFrame>
      <p:sp>
        <p:nvSpPr>
          <p:cNvPr id="62" name="Rectangle 61">
            <a:extLst>
              <a:ext uri="{FF2B5EF4-FFF2-40B4-BE49-F238E27FC236}">
                <a16:creationId xmlns:a16="http://schemas.microsoft.com/office/drawing/2014/main" id="{5DB87BF9-4BD0-BEFD-9EFE-A08F3EDC3D74}"/>
              </a:ext>
            </a:extLst>
          </p:cNvPr>
          <p:cNvSpPr/>
          <p:nvPr/>
        </p:nvSpPr>
        <p:spPr>
          <a:xfrm>
            <a:off x="3940862" y="3509017"/>
            <a:ext cx="386644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AIA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EC2A829-90B0-9AAC-7EF8-0C4B62178A59}"/>
              </a:ext>
            </a:extLst>
          </p:cNvPr>
          <p:cNvSpPr/>
          <p:nvPr/>
        </p:nvSpPr>
        <p:spPr>
          <a:xfrm>
            <a:off x="1875056" y="3386470"/>
            <a:ext cx="338554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BE45EC5-D762-D276-70F6-66FC2504F58A}"/>
              </a:ext>
            </a:extLst>
          </p:cNvPr>
          <p:cNvSpPr/>
          <p:nvPr/>
        </p:nvSpPr>
        <p:spPr>
          <a:xfrm>
            <a:off x="2622684" y="3465502"/>
            <a:ext cx="492443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BOCL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A91D6C1-B691-0390-F170-27BBC24090CA}"/>
              </a:ext>
            </a:extLst>
          </p:cNvPr>
          <p:cNvSpPr/>
          <p:nvPr/>
        </p:nvSpPr>
        <p:spPr>
          <a:xfrm>
            <a:off x="2600797" y="3245360"/>
            <a:ext cx="389850" cy="2462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altLang="zh-CN" sz="1000" cap="none" spc="0" dirty="0">
                <a:ln w="0"/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YFL</a:t>
            </a:r>
          </a:p>
        </p:txBody>
      </p:sp>
      <p:sp>
        <p:nvSpPr>
          <p:cNvPr id="64" name="Title 3">
            <a:extLst>
              <a:ext uri="{FF2B5EF4-FFF2-40B4-BE49-F238E27FC236}">
                <a16:creationId xmlns:a16="http://schemas.microsoft.com/office/drawing/2014/main" id="{9104A187-66A6-FAF5-7174-59008844FA75}"/>
              </a:ext>
            </a:extLst>
          </p:cNvPr>
          <p:cNvSpPr txBox="1">
            <a:spLocks/>
          </p:cNvSpPr>
          <p:nvPr/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Risk-Return Chart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AC595A1-9BA4-0FCE-2F3B-A8C8A73A7D3B}"/>
              </a:ext>
            </a:extLst>
          </p:cNvPr>
          <p:cNvSpPr txBox="1"/>
          <p:nvPr/>
        </p:nvSpPr>
        <p:spPr>
          <a:xfrm>
            <a:off x="917261" y="6464957"/>
            <a:ext cx="22541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 and fulfilment ratio report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6AFD9E6-1F98-7FD1-169B-FEAFDD585D99}"/>
              </a:ext>
            </a:extLst>
          </p:cNvPr>
          <p:cNvSpPr/>
          <p:nvPr/>
        </p:nvSpPr>
        <p:spPr>
          <a:xfrm>
            <a:off x="3504796" y="2602912"/>
            <a:ext cx="962711" cy="46166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800" cap="none" spc="0" dirty="0">
                <a:ln w="3175">
                  <a:solidFill>
                    <a:srgbClr val="2A177C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Basket of Insurance Plan</a:t>
            </a:r>
          </a:p>
          <a:p>
            <a:pPr algn="ctr"/>
            <a:r>
              <a:rPr lang="en-US" altLang="zh-CN" sz="800" dirty="0">
                <a:ln w="3175">
                  <a:solidFill>
                    <a:srgbClr val="2A177C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(Single Premium)</a:t>
            </a:r>
            <a:endParaRPr lang="en-US" altLang="zh-CN" sz="800" cap="none" spc="0" dirty="0">
              <a:ln w="3175">
                <a:solidFill>
                  <a:srgbClr val="2A177C"/>
                </a:solidFill>
              </a:ln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DE0BB0A-8249-C359-ADA2-5F5A858EE07C}"/>
              </a:ext>
            </a:extLst>
          </p:cNvPr>
          <p:cNvCxnSpPr>
            <a:cxnSpLocks/>
          </p:cNvCxnSpPr>
          <p:nvPr/>
        </p:nvCxnSpPr>
        <p:spPr>
          <a:xfrm>
            <a:off x="4029206" y="3071128"/>
            <a:ext cx="0" cy="388447"/>
          </a:xfrm>
          <a:prstGeom prst="line">
            <a:avLst/>
          </a:prstGeom>
          <a:ln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E64BFDF3-1627-F1AF-CFB8-7D31978581C5}"/>
              </a:ext>
            </a:extLst>
          </p:cNvPr>
          <p:cNvSpPr/>
          <p:nvPr/>
        </p:nvSpPr>
        <p:spPr>
          <a:xfrm>
            <a:off x="7454703" y="2596576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37D4B44-670F-6F48-C7F7-3EDF2092B6FD}"/>
              </a:ext>
            </a:extLst>
          </p:cNvPr>
          <p:cNvSpPr/>
          <p:nvPr/>
        </p:nvSpPr>
        <p:spPr>
          <a:xfrm>
            <a:off x="6663081" y="1426889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8D2AC3AF-EAAF-6F7C-917C-797C1A504E9E}"/>
              </a:ext>
            </a:extLst>
          </p:cNvPr>
          <p:cNvSpPr/>
          <p:nvPr/>
        </p:nvSpPr>
        <p:spPr>
          <a:xfrm>
            <a:off x="9100865" y="1589294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AB07B27F-8F71-FAEE-7DC6-5A4C608C2BDF}"/>
              </a:ext>
            </a:extLst>
          </p:cNvPr>
          <p:cNvSpPr/>
          <p:nvPr/>
        </p:nvSpPr>
        <p:spPr>
          <a:xfrm>
            <a:off x="8639741" y="4059247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60F5943-E6D2-2F3D-3E46-55FD00975F5E}"/>
              </a:ext>
            </a:extLst>
          </p:cNvPr>
          <p:cNvSpPr/>
          <p:nvPr/>
        </p:nvSpPr>
        <p:spPr>
          <a:xfrm>
            <a:off x="6960541" y="3832825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85F1AEA-72AB-0998-ABA9-45C4DBC6F06B}"/>
              </a:ext>
            </a:extLst>
          </p:cNvPr>
          <p:cNvSpPr/>
          <p:nvPr/>
        </p:nvSpPr>
        <p:spPr>
          <a:xfrm>
            <a:off x="6971781" y="4087792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CF35B39-878E-1F5E-04C1-163F2CEA98BA}"/>
              </a:ext>
            </a:extLst>
          </p:cNvPr>
          <p:cNvSpPr/>
          <p:nvPr/>
        </p:nvSpPr>
        <p:spPr>
          <a:xfrm>
            <a:off x="6408916" y="3977017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308DA27-8386-563D-E287-D2672FCF2383}"/>
              </a:ext>
            </a:extLst>
          </p:cNvPr>
          <p:cNvSpPr/>
          <p:nvPr/>
        </p:nvSpPr>
        <p:spPr>
          <a:xfrm>
            <a:off x="5536625" y="3697308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62A95004-2380-4D3F-7BE5-CA57688B7810}"/>
              </a:ext>
            </a:extLst>
          </p:cNvPr>
          <p:cNvSpPr/>
          <p:nvPr/>
        </p:nvSpPr>
        <p:spPr>
          <a:xfrm>
            <a:off x="5368704" y="3363220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243F4CDB-60E2-1E60-5460-D194A9A79785}"/>
              </a:ext>
            </a:extLst>
          </p:cNvPr>
          <p:cNvSpPr/>
          <p:nvPr/>
        </p:nvSpPr>
        <p:spPr>
          <a:xfrm>
            <a:off x="3617834" y="4018265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C7625E5-7FCA-3356-0CBA-4EEB1968563E}"/>
              </a:ext>
            </a:extLst>
          </p:cNvPr>
          <p:cNvSpPr/>
          <p:nvPr/>
        </p:nvSpPr>
        <p:spPr>
          <a:xfrm>
            <a:off x="3862126" y="3732059"/>
            <a:ext cx="72285" cy="72285"/>
          </a:xfrm>
          <a:prstGeom prst="ellipse">
            <a:avLst/>
          </a:prstGeom>
          <a:solidFill>
            <a:srgbClr val="0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FFFDCC1-3F31-C0A8-D30D-A23F8835F1AB}"/>
              </a:ext>
            </a:extLst>
          </p:cNvPr>
          <p:cNvSpPr txBox="1"/>
          <p:nvPr/>
        </p:nvSpPr>
        <p:spPr>
          <a:xfrm>
            <a:off x="2144955" y="3056636"/>
            <a:ext cx="13015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Zone of Insurance</a:t>
            </a:r>
            <a:endParaRPr lang="zh-CN" altLang="en-US" sz="10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3405D2A-572E-DFCB-A8F7-9664611A0F50}"/>
              </a:ext>
            </a:extLst>
          </p:cNvPr>
          <p:cNvSpPr/>
          <p:nvPr/>
        </p:nvSpPr>
        <p:spPr>
          <a:xfrm>
            <a:off x="1874778" y="3476855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BC39BFD-1ED9-E030-7AEC-3F7BFD14B946}"/>
              </a:ext>
            </a:extLst>
          </p:cNvPr>
          <p:cNvSpPr/>
          <p:nvPr/>
        </p:nvSpPr>
        <p:spPr>
          <a:xfrm>
            <a:off x="2573691" y="3344332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DF8FA8A-2C1E-46F7-F3F3-19B79D6CE1D9}"/>
              </a:ext>
            </a:extLst>
          </p:cNvPr>
          <p:cNvSpPr/>
          <p:nvPr/>
        </p:nvSpPr>
        <p:spPr>
          <a:xfrm>
            <a:off x="2607400" y="3565355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30C4E6D5-AE29-78D1-057C-5B4B7943FA35}"/>
              </a:ext>
            </a:extLst>
          </p:cNvPr>
          <p:cNvSpPr/>
          <p:nvPr/>
        </p:nvSpPr>
        <p:spPr>
          <a:xfrm>
            <a:off x="3879756" y="3610738"/>
            <a:ext cx="72285" cy="72285"/>
          </a:xfrm>
          <a:prstGeom prst="ellipse">
            <a:avLst/>
          </a:prstGeom>
          <a:solidFill>
            <a:srgbClr val="B60095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8A0A2812-2A26-6DED-F548-B5AD51278C1A}"/>
              </a:ext>
            </a:extLst>
          </p:cNvPr>
          <p:cNvSpPr/>
          <p:nvPr/>
        </p:nvSpPr>
        <p:spPr>
          <a:xfrm>
            <a:off x="3990486" y="3459575"/>
            <a:ext cx="72285" cy="72285"/>
          </a:xfrm>
          <a:prstGeom prst="ellipse">
            <a:avLst/>
          </a:prstGeom>
          <a:solidFill>
            <a:srgbClr val="6A00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13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42CD808-3116-BA9C-6B2F-03DFD09217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5969219"/>
              </p:ext>
            </p:extLst>
          </p:nvPr>
        </p:nvGraphicFramePr>
        <p:xfrm>
          <a:off x="409301" y="912195"/>
          <a:ext cx="10982037" cy="5205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3">
            <a:extLst>
              <a:ext uri="{FF2B5EF4-FFF2-40B4-BE49-F238E27FC236}">
                <a16:creationId xmlns:a16="http://schemas.microsoft.com/office/drawing/2014/main" id="{76DC316F-3910-E36F-24E8-A742D39D38DB}"/>
              </a:ext>
            </a:extLst>
          </p:cNvPr>
          <p:cNvSpPr txBox="1">
            <a:spLocks/>
          </p:cNvSpPr>
          <p:nvPr/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Long Term Investment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7F32A02-B06E-AFBA-9648-095EFF344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451987"/>
              </p:ext>
            </p:extLst>
          </p:nvPr>
        </p:nvGraphicFramePr>
        <p:xfrm>
          <a:off x="690627" y="5309492"/>
          <a:ext cx="10615594" cy="100584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580730">
                  <a:extLst>
                    <a:ext uri="{9D8B030D-6E8A-4147-A177-3AD203B41FA5}">
                      <a16:colId xmlns:a16="http://schemas.microsoft.com/office/drawing/2014/main" val="108919840"/>
                    </a:ext>
                  </a:extLst>
                </a:gridCol>
                <a:gridCol w="774183">
                  <a:extLst>
                    <a:ext uri="{9D8B030D-6E8A-4147-A177-3AD203B41FA5}">
                      <a16:colId xmlns:a16="http://schemas.microsoft.com/office/drawing/2014/main" val="3347554970"/>
                    </a:ext>
                  </a:extLst>
                </a:gridCol>
                <a:gridCol w="910803">
                  <a:extLst>
                    <a:ext uri="{9D8B030D-6E8A-4147-A177-3AD203B41FA5}">
                      <a16:colId xmlns:a16="http://schemas.microsoft.com/office/drawing/2014/main" val="1850962444"/>
                    </a:ext>
                  </a:extLst>
                </a:gridCol>
                <a:gridCol w="910803">
                  <a:extLst>
                    <a:ext uri="{9D8B030D-6E8A-4147-A177-3AD203B41FA5}">
                      <a16:colId xmlns:a16="http://schemas.microsoft.com/office/drawing/2014/main" val="1718212236"/>
                    </a:ext>
                  </a:extLst>
                </a:gridCol>
                <a:gridCol w="901695">
                  <a:extLst>
                    <a:ext uri="{9D8B030D-6E8A-4147-A177-3AD203B41FA5}">
                      <a16:colId xmlns:a16="http://schemas.microsoft.com/office/drawing/2014/main" val="3523956131"/>
                    </a:ext>
                  </a:extLst>
                </a:gridCol>
                <a:gridCol w="847046">
                  <a:extLst>
                    <a:ext uri="{9D8B030D-6E8A-4147-A177-3AD203B41FA5}">
                      <a16:colId xmlns:a16="http://schemas.microsoft.com/office/drawing/2014/main" val="3917223293"/>
                    </a:ext>
                  </a:extLst>
                </a:gridCol>
                <a:gridCol w="956343">
                  <a:extLst>
                    <a:ext uri="{9D8B030D-6E8A-4147-A177-3AD203B41FA5}">
                      <a16:colId xmlns:a16="http://schemas.microsoft.com/office/drawing/2014/main" val="3859175367"/>
                    </a:ext>
                  </a:extLst>
                </a:gridCol>
                <a:gridCol w="1375312">
                  <a:extLst>
                    <a:ext uri="{9D8B030D-6E8A-4147-A177-3AD203B41FA5}">
                      <a16:colId xmlns:a16="http://schemas.microsoft.com/office/drawing/2014/main" val="1568356559"/>
                    </a:ext>
                  </a:extLst>
                </a:gridCol>
                <a:gridCol w="1557473">
                  <a:extLst>
                    <a:ext uri="{9D8B030D-6E8A-4147-A177-3AD203B41FA5}">
                      <a16:colId xmlns:a16="http://schemas.microsoft.com/office/drawing/2014/main" val="2341971765"/>
                    </a:ext>
                  </a:extLst>
                </a:gridCol>
                <a:gridCol w="836152">
                  <a:extLst>
                    <a:ext uri="{9D8B030D-6E8A-4147-A177-3AD203B41FA5}">
                      <a16:colId xmlns:a16="http://schemas.microsoft.com/office/drawing/2014/main" val="1559613403"/>
                    </a:ext>
                  </a:extLst>
                </a:gridCol>
                <a:gridCol w="965054">
                  <a:extLst>
                    <a:ext uri="{9D8B030D-6E8A-4147-A177-3AD203B41FA5}">
                      <a16:colId xmlns:a16="http://schemas.microsoft.com/office/drawing/2014/main" val="9195102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zh-CN" altLang="en-US" sz="60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SPX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HSI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UKX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SHSZ300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CCMP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NKY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BCOMTR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LGCPTRUU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XAU </a:t>
                      </a:r>
                      <a:r>
                        <a:rPr lang="en-US" altLang="zh-CN" sz="600" dirty="0" err="1">
                          <a:latin typeface="+mn-lt"/>
                        </a:rPr>
                        <a:t>Curncy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C01 </a:t>
                      </a:r>
                      <a:r>
                        <a:rPr lang="en-US" altLang="zh-CN" sz="600" dirty="0" err="1">
                          <a:latin typeface="+mn-lt"/>
                        </a:rPr>
                        <a:t>Comdty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421910"/>
                  </a:ext>
                </a:extLst>
              </a:tr>
              <a:tr h="216293">
                <a:tc>
                  <a:txBody>
                    <a:bodyPr/>
                    <a:lstStyle/>
                    <a:p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S&amp;P 500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Hang Seng Index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FTSE 100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CSI 300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NASDAQ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NIKKEI 225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Bloomberg Commodity Index Total Return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Bloomberg US Treasury Total Return Unhedged USD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Gold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Brent Crude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54097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10YR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182%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30%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286%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208%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122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20YR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276%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54%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247%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637%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142%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68%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346%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376%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0298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600" b="1" dirty="0">
                          <a:latin typeface="+mn-lt"/>
                        </a:rPr>
                        <a:t>30YR</a:t>
                      </a:r>
                      <a:endParaRPr lang="zh-CN" altLang="en-US" sz="600" b="1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828%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255%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173%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-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1867%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55%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174%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279%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419%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600" dirty="0">
                          <a:latin typeface="+mn-lt"/>
                        </a:rPr>
                        <a:t>463%</a:t>
                      </a:r>
                      <a:endParaRPr lang="zh-CN" altLang="en-US" sz="600" dirty="0"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4880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61039D0-3589-40F6-247C-DA9CD84F4C65}"/>
              </a:ext>
            </a:extLst>
          </p:cNvPr>
          <p:cNvSpPr txBox="1"/>
          <p:nvPr/>
        </p:nvSpPr>
        <p:spPr>
          <a:xfrm>
            <a:off x="605510" y="6320567"/>
            <a:ext cx="10518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9E6147-46FC-11B0-458D-7B982538EF80}"/>
              </a:ext>
            </a:extLst>
          </p:cNvPr>
          <p:cNvSpPr/>
          <p:nvPr/>
        </p:nvSpPr>
        <p:spPr>
          <a:xfrm>
            <a:off x="6077540" y="1672154"/>
            <a:ext cx="454602" cy="3145443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5244FA-ECA4-96A6-5D57-67312E9412C5}"/>
              </a:ext>
            </a:extLst>
          </p:cNvPr>
          <p:cNvSpPr/>
          <p:nvPr/>
        </p:nvSpPr>
        <p:spPr>
          <a:xfrm>
            <a:off x="10262788" y="1672152"/>
            <a:ext cx="109441" cy="3190161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C2F101-1FEA-9BB7-4381-90EE2C62FB2B}"/>
              </a:ext>
            </a:extLst>
          </p:cNvPr>
          <p:cNvSpPr/>
          <p:nvPr/>
        </p:nvSpPr>
        <p:spPr>
          <a:xfrm>
            <a:off x="1058167" y="3475777"/>
            <a:ext cx="931665" cy="369332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Tequila Crisis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1994</a:t>
            </a:r>
            <a:r>
              <a:rPr lang="en-US" altLang="zh-CN" sz="80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- 1995</a:t>
            </a:r>
            <a:endParaRPr lang="en-US" altLang="zh-CN" sz="8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2A5BC4-5852-498C-D349-3C1579A65821}"/>
              </a:ext>
            </a:extLst>
          </p:cNvPr>
          <p:cNvSpPr/>
          <p:nvPr/>
        </p:nvSpPr>
        <p:spPr>
          <a:xfrm>
            <a:off x="2006865" y="2980186"/>
            <a:ext cx="1476085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Asian Contagion LTCM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1997 - 1998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658C20-D974-5A3D-5B00-92252DAD2A9E}"/>
              </a:ext>
            </a:extLst>
          </p:cNvPr>
          <p:cNvSpPr/>
          <p:nvPr/>
        </p:nvSpPr>
        <p:spPr>
          <a:xfrm>
            <a:off x="5325805" y="3239617"/>
            <a:ext cx="1581031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Global Financial Crisis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2007 - 2008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09AB65-7EAA-93BA-C83B-36FB11499303}"/>
              </a:ext>
            </a:extLst>
          </p:cNvPr>
          <p:cNvSpPr/>
          <p:nvPr/>
        </p:nvSpPr>
        <p:spPr>
          <a:xfrm>
            <a:off x="9807959" y="1972391"/>
            <a:ext cx="901209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COVID Crisis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2019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423F28-8527-081A-AAE8-E440C43BE46A}"/>
              </a:ext>
            </a:extLst>
          </p:cNvPr>
          <p:cNvCxnSpPr/>
          <p:nvPr/>
        </p:nvCxnSpPr>
        <p:spPr>
          <a:xfrm flipV="1">
            <a:off x="1524000" y="3872836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9AB9B66-183E-A82C-3C43-E6B8AB4A27DA}"/>
              </a:ext>
            </a:extLst>
          </p:cNvPr>
          <p:cNvCxnSpPr/>
          <p:nvPr/>
        </p:nvCxnSpPr>
        <p:spPr>
          <a:xfrm flipV="1">
            <a:off x="2756203" y="3370102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C485D73-A89D-6871-A045-4E5EAF0CEF0C}"/>
              </a:ext>
            </a:extLst>
          </p:cNvPr>
          <p:cNvCxnSpPr/>
          <p:nvPr/>
        </p:nvCxnSpPr>
        <p:spPr>
          <a:xfrm flipV="1">
            <a:off x="4107002" y="2472324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D155D5F-FFE7-DC5D-0631-D546295A6577}"/>
              </a:ext>
            </a:extLst>
          </p:cNvPr>
          <p:cNvCxnSpPr/>
          <p:nvPr/>
        </p:nvCxnSpPr>
        <p:spPr>
          <a:xfrm flipV="1">
            <a:off x="6126954" y="3606173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3B62BF-B159-D3D3-1BEB-D09DC5E3C93C}"/>
              </a:ext>
            </a:extLst>
          </p:cNvPr>
          <p:cNvCxnSpPr/>
          <p:nvPr/>
        </p:nvCxnSpPr>
        <p:spPr>
          <a:xfrm flipV="1">
            <a:off x="10258563" y="2218612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801566C2-098E-1E2D-81FD-EF95C312F721}"/>
              </a:ext>
            </a:extLst>
          </p:cNvPr>
          <p:cNvSpPr/>
          <p:nvPr/>
        </p:nvSpPr>
        <p:spPr>
          <a:xfrm rot="5400000">
            <a:off x="2462018" y="1312489"/>
            <a:ext cx="130628" cy="274981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04B567B-8E41-4F06-A3A3-528CFFCEA643}"/>
              </a:ext>
            </a:extLst>
          </p:cNvPr>
          <p:cNvSpPr/>
          <p:nvPr/>
        </p:nvSpPr>
        <p:spPr>
          <a:xfrm>
            <a:off x="2590566" y="1339023"/>
            <a:ext cx="683200" cy="215444"/>
          </a:xfrm>
          <a:prstGeom prst="rect">
            <a:avLst/>
          </a:prstGeom>
          <a:noFill/>
          <a:ln w="19050"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00" cap="none" spc="0" dirty="0">
                <a:ln w="0"/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Recessions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086E0AD-F156-FB42-4EBC-2D40B984C391}"/>
              </a:ext>
            </a:extLst>
          </p:cNvPr>
          <p:cNvSpPr/>
          <p:nvPr/>
        </p:nvSpPr>
        <p:spPr>
          <a:xfrm>
            <a:off x="5937166" y="2286413"/>
            <a:ext cx="1359668" cy="523220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European Sovereign </a:t>
            </a:r>
          </a:p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Debt Crisis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2009 - 2010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847F34C-8069-5699-BBED-C6A63A73BE80}"/>
              </a:ext>
            </a:extLst>
          </p:cNvPr>
          <p:cNvCxnSpPr/>
          <p:nvPr/>
        </p:nvCxnSpPr>
        <p:spPr>
          <a:xfrm flipV="1">
            <a:off x="6616999" y="2829350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0D9483FF-A2AB-71D8-4312-6025B3DE2C10}"/>
              </a:ext>
            </a:extLst>
          </p:cNvPr>
          <p:cNvSpPr/>
          <p:nvPr/>
        </p:nvSpPr>
        <p:spPr>
          <a:xfrm>
            <a:off x="10210226" y="1409612"/>
            <a:ext cx="1467068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Russian-Ukrainian War</a:t>
            </a:r>
          </a:p>
          <a:p>
            <a:pPr algn="ctr"/>
            <a:r>
              <a:rPr lang="en-US" altLang="zh-CN" sz="8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2022</a:t>
            </a:r>
            <a:endParaRPr lang="en-US" altLang="zh-CN" sz="1000" cap="none" spc="0" dirty="0">
              <a:ln w="0"/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D7B5069-4BE2-3BC3-ADC8-ACB7957090BD}"/>
              </a:ext>
            </a:extLst>
          </p:cNvPr>
          <p:cNvCxnSpPr/>
          <p:nvPr/>
        </p:nvCxnSpPr>
        <p:spPr>
          <a:xfrm flipV="1">
            <a:off x="10943760" y="1771433"/>
            <a:ext cx="0" cy="255027"/>
          </a:xfrm>
          <a:prstGeom prst="line">
            <a:avLst/>
          </a:prstGeom>
          <a:ln w="19050">
            <a:solidFill>
              <a:srgbClr val="2A177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3BEB62F2-BE86-E074-D911-0251C511DCD8}"/>
              </a:ext>
            </a:extLst>
          </p:cNvPr>
          <p:cNvSpPr/>
          <p:nvPr/>
        </p:nvSpPr>
        <p:spPr>
          <a:xfrm>
            <a:off x="4027771" y="1672153"/>
            <a:ext cx="160147" cy="3268204"/>
          </a:xfrm>
          <a:prstGeom prst="rect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777BD1-BFB3-D638-BE5B-721EEB181D44}"/>
              </a:ext>
            </a:extLst>
          </p:cNvPr>
          <p:cNvSpPr/>
          <p:nvPr/>
        </p:nvSpPr>
        <p:spPr>
          <a:xfrm>
            <a:off x="3527146" y="2119776"/>
            <a:ext cx="1138452" cy="369332"/>
          </a:xfrm>
          <a:prstGeom prst="rect">
            <a:avLst/>
          </a:prstGeom>
          <a:noFill/>
          <a:ln w="19050">
            <a:solidFill>
              <a:srgbClr val="2A177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zh-CN" sz="1000" dirty="0" err="1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Dot.Com</a:t>
            </a:r>
            <a:r>
              <a:rPr lang="en-US" altLang="zh-CN" sz="1000" dirty="0">
                <a:ln w="0"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Crash</a:t>
            </a:r>
          </a:p>
          <a:p>
            <a:pPr algn="ctr"/>
            <a:r>
              <a:rPr lang="en-US" altLang="zh-CN" sz="800" cap="none" spc="0" dirty="0">
                <a:ln w="0"/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2001</a:t>
            </a:r>
          </a:p>
        </p:txBody>
      </p:sp>
    </p:spTree>
    <p:extLst>
      <p:ext uri="{BB962C8B-B14F-4D97-AF65-F5344CB8AC3E}">
        <p14:creationId xmlns:p14="http://schemas.microsoft.com/office/powerpoint/2010/main" val="378905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2F1E9A-D4D5-1296-E0EB-3FD10B736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Long-Term Investment - 15YR Comparison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C527AEC-C846-5D6F-E3DC-25261B7DDB8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Hang Seng Index </a:t>
            </a:r>
            <a:r>
              <a:rPr lang="en-HK" altLang="zh-CN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VS</a:t>
            </a:r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Significant Insurance Product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169A9EB-110A-F571-1276-C751E27208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6519171"/>
              </p:ext>
            </p:extLst>
          </p:nvPr>
        </p:nvGraphicFramePr>
        <p:xfrm>
          <a:off x="924127" y="1378042"/>
          <a:ext cx="9591473" cy="479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054D630-9269-6853-5610-9E2E0FEBDDE5}"/>
              </a:ext>
            </a:extLst>
          </p:cNvPr>
          <p:cNvSpPr/>
          <p:nvPr/>
        </p:nvSpPr>
        <p:spPr>
          <a:xfrm>
            <a:off x="10359957" y="1953596"/>
            <a:ext cx="914400" cy="448787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65.6%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7E52DC-BCAE-44A3-B305-F6F3302C9F56}"/>
              </a:ext>
            </a:extLst>
          </p:cNvPr>
          <p:cNvSpPr/>
          <p:nvPr/>
        </p:nvSpPr>
        <p:spPr>
          <a:xfrm>
            <a:off x="10359957" y="3714642"/>
            <a:ext cx="914400" cy="448787"/>
          </a:xfrm>
          <a:prstGeom prst="rect">
            <a:avLst/>
          </a:prstGeom>
          <a:solidFill>
            <a:srgbClr val="2A1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-1.6%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BBD91A-0092-4610-9199-77F35FCCB567}"/>
              </a:ext>
            </a:extLst>
          </p:cNvPr>
          <p:cNvSpPr txBox="1"/>
          <p:nvPr/>
        </p:nvSpPr>
        <p:spPr>
          <a:xfrm>
            <a:off x="1305598" y="6177064"/>
            <a:ext cx="10518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88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7F52570-5D56-140F-9A93-623B2ABEB0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190087"/>
              </p:ext>
            </p:extLst>
          </p:nvPr>
        </p:nvGraphicFramePr>
        <p:xfrm>
          <a:off x="6149496" y="1358585"/>
          <a:ext cx="6054909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0C0C652-FF52-CE3B-BD65-C95235E158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3812089"/>
              </p:ext>
            </p:extLst>
          </p:nvPr>
        </p:nvGraphicFramePr>
        <p:xfrm>
          <a:off x="-12407" y="1358586"/>
          <a:ext cx="6054909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FE43828-E54C-8408-0EA5-2746B3F1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Dollar Cost Averaging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9C8984C-5D08-D353-C2D0-C774894A4D4C}"/>
              </a:ext>
            </a:extLst>
          </p:cNvPr>
          <p:cNvCxnSpPr>
            <a:cxnSpLocks/>
          </p:cNvCxnSpPr>
          <p:nvPr/>
        </p:nvCxnSpPr>
        <p:spPr>
          <a:xfrm>
            <a:off x="642026" y="2520097"/>
            <a:ext cx="5142086" cy="520815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C7D7D36-ACEA-D1BA-A058-FAFD030361ED}"/>
              </a:ext>
            </a:extLst>
          </p:cNvPr>
          <p:cNvCxnSpPr>
            <a:cxnSpLocks/>
          </p:cNvCxnSpPr>
          <p:nvPr/>
        </p:nvCxnSpPr>
        <p:spPr>
          <a:xfrm flipV="1">
            <a:off x="6762307" y="2393004"/>
            <a:ext cx="5124893" cy="764866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468D22D-A356-34AD-792F-80C1CF2CA816}"/>
              </a:ext>
            </a:extLst>
          </p:cNvPr>
          <p:cNvSpPr txBox="1"/>
          <p:nvPr/>
        </p:nvSpPr>
        <p:spPr>
          <a:xfrm>
            <a:off x="1883999" y="3957000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Lump Sum : -19.1%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DCA : </a:t>
            </a:r>
            <a:r>
              <a:rPr lang="en-US" altLang="zh-CN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+6.8%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134480-5BBB-5AD1-2DFD-534E586CF02E}"/>
              </a:ext>
            </a:extLst>
          </p:cNvPr>
          <p:cNvSpPr txBox="1"/>
          <p:nvPr/>
        </p:nvSpPr>
        <p:spPr>
          <a:xfrm>
            <a:off x="8086325" y="3957000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Lump Sum : +40.8%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DCA : </a:t>
            </a:r>
            <a:r>
              <a:rPr lang="en-US" altLang="zh-CN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+22.9%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BF1F37-D18C-7600-0DF3-2A98EB9C8949}"/>
              </a:ext>
            </a:extLst>
          </p:cNvPr>
          <p:cNvSpPr txBox="1"/>
          <p:nvPr/>
        </p:nvSpPr>
        <p:spPr>
          <a:xfrm>
            <a:off x="405485" y="6337755"/>
            <a:ext cx="10518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83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D9C0C5D-3CBF-12C2-F4B6-1E79E27E76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4964807"/>
              </p:ext>
            </p:extLst>
          </p:nvPr>
        </p:nvGraphicFramePr>
        <p:xfrm>
          <a:off x="2077662" y="1358585"/>
          <a:ext cx="8036675" cy="4804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FE43828-E54C-8408-0EA5-2746B3F1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Dollar Cost Averaging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31EE63A-E6FF-358F-60D6-21A454D97F42}"/>
              </a:ext>
            </a:extLst>
          </p:cNvPr>
          <p:cNvGraphicFramePr>
            <a:graphicFrameLocks noGrp="1"/>
          </p:cNvGraphicFramePr>
          <p:nvPr/>
        </p:nvGraphicFramePr>
        <p:xfrm>
          <a:off x="-11201400" y="1195108"/>
          <a:ext cx="6000752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8">
                  <a:extLst>
                    <a:ext uri="{9D8B030D-6E8A-4147-A177-3AD203B41FA5}">
                      <a16:colId xmlns:a16="http://schemas.microsoft.com/office/drawing/2014/main" val="1516170928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14199866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2364381951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31435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Date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Price of Nasdaq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Monthly Contribution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Units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148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2389.86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6424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2271.48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40032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31/03/2008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2279.10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5903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30/04/2008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2412.80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03024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30/05/2008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2522.66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3.96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5430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30/06/2008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2292.98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319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31/07/2008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2325.55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1956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29/08/2008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2367.52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228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30/09/2008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2091.88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4.78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9580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31/10/2008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1720.95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5.81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864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28/11/2008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1535.57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6.51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283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31/12/2008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1577.03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6.34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81748883"/>
                  </a:ext>
                </a:extLst>
              </a:tr>
            </a:tbl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801881-F37E-DD21-4A3E-237FCF187D3B}"/>
              </a:ext>
            </a:extLst>
          </p:cNvPr>
          <p:cNvCxnSpPr>
            <a:cxnSpLocks/>
          </p:cNvCxnSpPr>
          <p:nvPr/>
        </p:nvCxnSpPr>
        <p:spPr>
          <a:xfrm>
            <a:off x="2658140" y="2998381"/>
            <a:ext cx="1865222" cy="1028531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314AC8-D876-420B-D592-9F3BC324134E}"/>
              </a:ext>
            </a:extLst>
          </p:cNvPr>
          <p:cNvCxnSpPr>
            <a:cxnSpLocks/>
          </p:cNvCxnSpPr>
          <p:nvPr/>
        </p:nvCxnSpPr>
        <p:spPr>
          <a:xfrm flipV="1">
            <a:off x="4523362" y="2998381"/>
            <a:ext cx="5386182" cy="1028531"/>
          </a:xfrm>
          <a:prstGeom prst="straightConnector1">
            <a:avLst/>
          </a:prstGeom>
          <a:ln w="5715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1C464C5-AF8C-4ED8-590E-6106A5488073}"/>
              </a:ext>
            </a:extLst>
          </p:cNvPr>
          <p:cNvSpPr txBox="1"/>
          <p:nvPr/>
        </p:nvSpPr>
        <p:spPr>
          <a:xfrm>
            <a:off x="4698460" y="4325688"/>
            <a:ext cx="2658140" cy="769441"/>
          </a:xfrm>
          <a:prstGeom prst="rect">
            <a:avLst/>
          </a:prstGeom>
          <a:solidFill>
            <a:srgbClr val="2A177C"/>
          </a:solidFill>
        </p:spPr>
        <p:txBody>
          <a:bodyPr wrap="square" tIns="91440" bIns="0" rtlCol="0" anchor="t" anchorCtr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Lump Sum : -0.9%</a:t>
            </a:r>
          </a:p>
          <a:p>
            <a:pPr algn="ctr"/>
            <a:endParaRPr lang="en-US" altLang="zh-CN" sz="1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zh-CN" sz="1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Return of DCA : </a:t>
            </a:r>
            <a:r>
              <a:rPr lang="en-US" altLang="zh-CN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+21.6%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5F82BD-6685-C315-FFAC-AA9E6F4AFC90}"/>
              </a:ext>
            </a:extLst>
          </p:cNvPr>
          <p:cNvSpPr txBox="1"/>
          <p:nvPr/>
        </p:nvSpPr>
        <p:spPr>
          <a:xfrm>
            <a:off x="2234285" y="6320567"/>
            <a:ext cx="10518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altLang="zh-CN" sz="8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Source: Bloomberg</a:t>
            </a:r>
            <a:endParaRPr lang="zh-CN" altLang="en-US" sz="800" dirty="0">
              <a:solidFill>
                <a:schemeClr val="accent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1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1C488-5182-4753-9859-01B7006E4E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9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8C282A-8F6B-824F-85AE-64FB843E6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SLP-triangle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174392E-85A7-0D46-A875-6FA99503FA41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GB" dirty="0"/>
              <a:t>Security, </a:t>
            </a:r>
            <a:r>
              <a:rPr lang="en-HK" dirty="0"/>
              <a:t>liquidity and profitability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EF4306-43DD-3DE4-226D-8FD03031324C}"/>
              </a:ext>
            </a:extLst>
          </p:cNvPr>
          <p:cNvGrpSpPr/>
          <p:nvPr/>
        </p:nvGrpSpPr>
        <p:grpSpPr>
          <a:xfrm>
            <a:off x="883919" y="2523317"/>
            <a:ext cx="2700170" cy="2327732"/>
            <a:chOff x="883919" y="2766508"/>
            <a:chExt cx="2700170" cy="2327732"/>
          </a:xfrm>
        </p:grpSpPr>
        <p:sp>
          <p:nvSpPr>
            <p:cNvPr id="2" name="Triangle 1">
              <a:extLst>
                <a:ext uri="{FF2B5EF4-FFF2-40B4-BE49-F238E27FC236}">
                  <a16:creationId xmlns:a16="http://schemas.microsoft.com/office/drawing/2014/main" id="{4DDA3C93-5FC2-55D1-4261-C301943E8546}"/>
                </a:ext>
              </a:extLst>
            </p:cNvPr>
            <p:cNvSpPr/>
            <p:nvPr/>
          </p:nvSpPr>
          <p:spPr>
            <a:xfrm>
              <a:off x="883919" y="4001844"/>
              <a:ext cx="2700169" cy="1092395"/>
            </a:xfrm>
            <a:prstGeom prst="triangle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8E6E6B7D-C025-69C0-3925-DB0E3DEB8EAD}"/>
                </a:ext>
              </a:extLst>
            </p:cNvPr>
            <p:cNvSpPr/>
            <p:nvPr/>
          </p:nvSpPr>
          <p:spPr>
            <a:xfrm>
              <a:off x="883920" y="2766508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900EFC-FE2A-12BA-B234-DDB7C8017F93}"/>
              </a:ext>
            </a:extLst>
          </p:cNvPr>
          <p:cNvGrpSpPr/>
          <p:nvPr/>
        </p:nvGrpSpPr>
        <p:grpSpPr>
          <a:xfrm>
            <a:off x="4745915" y="2523317"/>
            <a:ext cx="2700170" cy="2327732"/>
            <a:chOff x="4371190" y="2523317"/>
            <a:chExt cx="2700170" cy="2327732"/>
          </a:xfrm>
        </p:grpSpPr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4B40039E-9EC8-7293-6703-3E5DEE39262C}"/>
                </a:ext>
              </a:extLst>
            </p:cNvPr>
            <p:cNvSpPr/>
            <p:nvPr/>
          </p:nvSpPr>
          <p:spPr>
            <a:xfrm>
              <a:off x="4371190" y="2532281"/>
              <a:ext cx="1721224" cy="2318767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18767 h 2318767"/>
                <a:gd name="connsiteX1" fmla="*/ 1350085 w 2700169"/>
                <a:gd name="connsiteY1" fmla="*/ 0 h 2318767"/>
                <a:gd name="connsiteX2" fmla="*/ 2700169 w 2700169"/>
                <a:gd name="connsiteY2" fmla="*/ 2318767 h 2318767"/>
                <a:gd name="connsiteX3" fmla="*/ 0 w 2700169"/>
                <a:gd name="connsiteY3" fmla="*/ 2318767 h 2318767"/>
                <a:gd name="connsiteX0" fmla="*/ 0 w 1721224"/>
                <a:gd name="connsiteY0" fmla="*/ 2318767 h 2318767"/>
                <a:gd name="connsiteX1" fmla="*/ 1350085 w 1721224"/>
                <a:gd name="connsiteY1" fmla="*/ 0 h 2318767"/>
                <a:gd name="connsiteX2" fmla="*/ 1721224 w 1721224"/>
                <a:gd name="connsiteY2" fmla="*/ 1856188 h 2318767"/>
                <a:gd name="connsiteX3" fmla="*/ 0 w 1721224"/>
                <a:gd name="connsiteY3" fmla="*/ 2318767 h 231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1224" h="2318767">
                  <a:moveTo>
                    <a:pt x="0" y="2318767"/>
                  </a:moveTo>
                  <a:lnTo>
                    <a:pt x="1350085" y="0"/>
                  </a:lnTo>
                  <a:lnTo>
                    <a:pt x="1721224" y="1856188"/>
                  </a:lnTo>
                  <a:lnTo>
                    <a:pt x="0" y="2318767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BC09BA75-1423-FD86-9650-A249A614E800}"/>
                </a:ext>
              </a:extLst>
            </p:cNvPr>
            <p:cNvSpPr/>
            <p:nvPr/>
          </p:nvSpPr>
          <p:spPr>
            <a:xfrm>
              <a:off x="4371191" y="2523317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BB564E3-7195-E11A-1E3E-8FA4BA093BA1}"/>
              </a:ext>
            </a:extLst>
          </p:cNvPr>
          <p:cNvGrpSpPr/>
          <p:nvPr/>
        </p:nvGrpSpPr>
        <p:grpSpPr>
          <a:xfrm>
            <a:off x="8607911" y="2510765"/>
            <a:ext cx="2700169" cy="2340283"/>
            <a:chOff x="8607911" y="2510765"/>
            <a:chExt cx="2700169" cy="2340283"/>
          </a:xfrm>
        </p:grpSpPr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71ACD876-7EFD-36E0-630E-CDF4C22CD71A}"/>
                </a:ext>
              </a:extLst>
            </p:cNvPr>
            <p:cNvSpPr/>
            <p:nvPr/>
          </p:nvSpPr>
          <p:spPr>
            <a:xfrm>
              <a:off x="9705190" y="2510765"/>
              <a:ext cx="1602889" cy="2340282"/>
            </a:xfrm>
            <a:custGeom>
              <a:avLst/>
              <a:gdLst>
                <a:gd name="connsiteX0" fmla="*/ 0 w 2700169"/>
                <a:gd name="connsiteY0" fmla="*/ 1092395 h 1092395"/>
                <a:gd name="connsiteX1" fmla="*/ 1350085 w 2700169"/>
                <a:gd name="connsiteY1" fmla="*/ 0 h 1092395"/>
                <a:gd name="connsiteX2" fmla="*/ 2700169 w 2700169"/>
                <a:gd name="connsiteY2" fmla="*/ 1092395 h 1092395"/>
                <a:gd name="connsiteX3" fmla="*/ 0 w 2700169"/>
                <a:gd name="connsiteY3" fmla="*/ 1092395 h 1092395"/>
                <a:gd name="connsiteX0" fmla="*/ 0 w 2700169"/>
                <a:gd name="connsiteY0" fmla="*/ 2340282 h 2340282"/>
                <a:gd name="connsiteX1" fmla="*/ 1350085 w 2700169"/>
                <a:gd name="connsiteY1" fmla="*/ 0 h 2340282"/>
                <a:gd name="connsiteX2" fmla="*/ 2700169 w 2700169"/>
                <a:gd name="connsiteY2" fmla="*/ 2340282 h 2340282"/>
                <a:gd name="connsiteX3" fmla="*/ 0 w 2700169"/>
                <a:gd name="connsiteY3" fmla="*/ 2340282 h 2340282"/>
                <a:gd name="connsiteX0" fmla="*/ 0 w 1688951"/>
                <a:gd name="connsiteY0" fmla="*/ 1931491 h 2340282"/>
                <a:gd name="connsiteX1" fmla="*/ 338867 w 1688951"/>
                <a:gd name="connsiteY1" fmla="*/ 0 h 2340282"/>
                <a:gd name="connsiteX2" fmla="*/ 1688951 w 1688951"/>
                <a:gd name="connsiteY2" fmla="*/ 2340282 h 2340282"/>
                <a:gd name="connsiteX3" fmla="*/ 0 w 1688951"/>
                <a:gd name="connsiteY3" fmla="*/ 1931491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  <a:gd name="connsiteX0" fmla="*/ 0 w 1538343"/>
                <a:gd name="connsiteY0" fmla="*/ 1834673 h 2340282"/>
                <a:gd name="connsiteX1" fmla="*/ 188259 w 1538343"/>
                <a:gd name="connsiteY1" fmla="*/ 0 h 2340282"/>
                <a:gd name="connsiteX2" fmla="*/ 1538343 w 1538343"/>
                <a:gd name="connsiteY2" fmla="*/ 2340282 h 2340282"/>
                <a:gd name="connsiteX3" fmla="*/ 0 w 1538343"/>
                <a:gd name="connsiteY3" fmla="*/ 1834673 h 2340282"/>
                <a:gd name="connsiteX0" fmla="*/ 0 w 1602889"/>
                <a:gd name="connsiteY0" fmla="*/ 1856188 h 2340282"/>
                <a:gd name="connsiteX1" fmla="*/ 252805 w 1602889"/>
                <a:gd name="connsiteY1" fmla="*/ 0 h 2340282"/>
                <a:gd name="connsiteX2" fmla="*/ 1602889 w 1602889"/>
                <a:gd name="connsiteY2" fmla="*/ 2340282 h 2340282"/>
                <a:gd name="connsiteX3" fmla="*/ 0 w 1602889"/>
                <a:gd name="connsiteY3" fmla="*/ 1856188 h 23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889" h="2340282">
                  <a:moveTo>
                    <a:pt x="0" y="1856188"/>
                  </a:moveTo>
                  <a:lnTo>
                    <a:pt x="252805" y="0"/>
                  </a:lnTo>
                  <a:lnTo>
                    <a:pt x="1602889" y="2340282"/>
                  </a:lnTo>
                  <a:lnTo>
                    <a:pt x="0" y="18561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5D89287F-E15B-B45C-E08B-CAAE884E75FB}"/>
                </a:ext>
              </a:extLst>
            </p:cNvPr>
            <p:cNvSpPr/>
            <p:nvPr/>
          </p:nvSpPr>
          <p:spPr>
            <a:xfrm>
              <a:off x="8607911" y="2523316"/>
              <a:ext cx="2700169" cy="2327732"/>
            </a:xfrm>
            <a:prstGeom prst="triangle">
              <a:avLst/>
            </a:pr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CuadroTexto 395">
            <a:extLst>
              <a:ext uri="{FF2B5EF4-FFF2-40B4-BE49-F238E27FC236}">
                <a16:creationId xmlns:a16="http://schemas.microsoft.com/office/drawing/2014/main" id="{9B45E382-35A0-9610-8F73-943C470418A7}"/>
              </a:ext>
            </a:extLst>
          </p:cNvPr>
          <p:cNvSpPr txBox="1"/>
          <p:nvPr/>
        </p:nvSpPr>
        <p:spPr>
          <a:xfrm flipH="1">
            <a:off x="1010320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Low Returns</a:t>
            </a:r>
          </a:p>
        </p:txBody>
      </p:sp>
      <p:sp>
        <p:nvSpPr>
          <p:cNvPr id="22" name="CuadroTexto 395">
            <a:extLst>
              <a:ext uri="{FF2B5EF4-FFF2-40B4-BE49-F238E27FC236}">
                <a16:creationId xmlns:a16="http://schemas.microsoft.com/office/drawing/2014/main" id="{11E56F53-991D-E6D9-37C2-BA5619F1998B}"/>
              </a:ext>
            </a:extLst>
          </p:cNvPr>
          <p:cNvSpPr txBox="1"/>
          <p:nvPr/>
        </p:nvSpPr>
        <p:spPr>
          <a:xfrm flipH="1">
            <a:off x="4872317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Returns</a:t>
            </a:r>
          </a:p>
        </p:txBody>
      </p:sp>
      <p:sp>
        <p:nvSpPr>
          <p:cNvPr id="23" name="CuadroTexto 395">
            <a:extLst>
              <a:ext uri="{FF2B5EF4-FFF2-40B4-BE49-F238E27FC236}">
                <a16:creationId xmlns:a16="http://schemas.microsoft.com/office/drawing/2014/main" id="{417AD843-1028-726F-05AE-CC7B85AF2C8F}"/>
              </a:ext>
            </a:extLst>
          </p:cNvPr>
          <p:cNvSpPr txBox="1"/>
          <p:nvPr/>
        </p:nvSpPr>
        <p:spPr>
          <a:xfrm flipH="1">
            <a:off x="8734314" y="2115012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ea typeface="Lato" charset="0"/>
                <a:cs typeface="Lato" charset="0"/>
              </a:rPr>
              <a:t>High Returns</a:t>
            </a:r>
          </a:p>
        </p:txBody>
      </p:sp>
      <p:sp>
        <p:nvSpPr>
          <p:cNvPr id="24" name="CuadroTexto 395">
            <a:extLst>
              <a:ext uri="{FF2B5EF4-FFF2-40B4-BE49-F238E27FC236}">
                <a16:creationId xmlns:a16="http://schemas.microsoft.com/office/drawing/2014/main" id="{754FC682-6D2A-EB5A-7C72-536C2A5A82B2}"/>
              </a:ext>
            </a:extLst>
          </p:cNvPr>
          <p:cNvSpPr txBox="1"/>
          <p:nvPr/>
        </p:nvSpPr>
        <p:spPr>
          <a:xfrm flipH="1">
            <a:off x="-339765" y="4851047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Liquidity</a:t>
            </a:r>
          </a:p>
        </p:txBody>
      </p:sp>
      <p:sp>
        <p:nvSpPr>
          <p:cNvPr id="25" name="CuadroTexto 395">
            <a:extLst>
              <a:ext uri="{FF2B5EF4-FFF2-40B4-BE49-F238E27FC236}">
                <a16:creationId xmlns:a16="http://schemas.microsoft.com/office/drawing/2014/main" id="{5EBB6367-B04E-7A4A-9151-D3A4C9E803DC}"/>
              </a:ext>
            </a:extLst>
          </p:cNvPr>
          <p:cNvSpPr txBox="1"/>
          <p:nvPr/>
        </p:nvSpPr>
        <p:spPr>
          <a:xfrm flipH="1">
            <a:off x="2360407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Low Risk</a:t>
            </a:r>
          </a:p>
        </p:txBody>
      </p:sp>
      <p:sp>
        <p:nvSpPr>
          <p:cNvPr id="26" name="CuadroTexto 395">
            <a:extLst>
              <a:ext uri="{FF2B5EF4-FFF2-40B4-BE49-F238E27FC236}">
                <a16:creationId xmlns:a16="http://schemas.microsoft.com/office/drawing/2014/main" id="{8BC640CC-6CDC-0860-209C-361DDD663976}"/>
              </a:ext>
            </a:extLst>
          </p:cNvPr>
          <p:cNvSpPr txBox="1"/>
          <p:nvPr/>
        </p:nvSpPr>
        <p:spPr>
          <a:xfrm flipH="1">
            <a:off x="6222403" y="4851046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Risk</a:t>
            </a:r>
          </a:p>
        </p:txBody>
      </p:sp>
      <p:sp>
        <p:nvSpPr>
          <p:cNvPr id="27" name="CuadroTexto 395">
            <a:extLst>
              <a:ext uri="{FF2B5EF4-FFF2-40B4-BE49-F238E27FC236}">
                <a16:creationId xmlns:a16="http://schemas.microsoft.com/office/drawing/2014/main" id="{86AA41FA-B10B-9647-A6AA-D3ABA4ECE696}"/>
              </a:ext>
            </a:extLst>
          </p:cNvPr>
          <p:cNvSpPr txBox="1"/>
          <p:nvPr/>
        </p:nvSpPr>
        <p:spPr>
          <a:xfrm flipH="1">
            <a:off x="3522231" y="4851045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ea typeface="Lato" charset="0"/>
                <a:cs typeface="Lato" charset="0"/>
              </a:rPr>
              <a:t>High Liquidity</a:t>
            </a:r>
          </a:p>
        </p:txBody>
      </p:sp>
      <p:sp>
        <p:nvSpPr>
          <p:cNvPr id="28" name="CuadroTexto 395">
            <a:extLst>
              <a:ext uri="{FF2B5EF4-FFF2-40B4-BE49-F238E27FC236}">
                <a16:creationId xmlns:a16="http://schemas.microsoft.com/office/drawing/2014/main" id="{4D29BC09-70C9-73B5-9F27-E5C2B33DF5E7}"/>
              </a:ext>
            </a:extLst>
          </p:cNvPr>
          <p:cNvSpPr txBox="1"/>
          <p:nvPr/>
        </p:nvSpPr>
        <p:spPr>
          <a:xfrm flipH="1">
            <a:off x="10084396" y="485104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ea typeface="Lato" charset="0"/>
                <a:cs typeface="Lato" charset="0"/>
              </a:rPr>
              <a:t>Low Risk</a:t>
            </a:r>
          </a:p>
        </p:txBody>
      </p:sp>
      <p:sp>
        <p:nvSpPr>
          <p:cNvPr id="29" name="CuadroTexto 395">
            <a:extLst>
              <a:ext uri="{FF2B5EF4-FFF2-40B4-BE49-F238E27FC236}">
                <a16:creationId xmlns:a16="http://schemas.microsoft.com/office/drawing/2014/main" id="{B17012CB-6DF7-4B3C-A772-E7A2CF61DB8B}"/>
              </a:ext>
            </a:extLst>
          </p:cNvPr>
          <p:cNvSpPr txBox="1"/>
          <p:nvPr/>
        </p:nvSpPr>
        <p:spPr>
          <a:xfrm flipH="1">
            <a:off x="7384224" y="4846194"/>
            <a:ext cx="2447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ea typeface="Lato" charset="0"/>
                <a:cs typeface="Lato" charset="0"/>
              </a:rPr>
              <a:t>Low Liquidity</a:t>
            </a:r>
          </a:p>
        </p:txBody>
      </p:sp>
    </p:spTree>
    <p:extLst>
      <p:ext uri="{BB962C8B-B14F-4D97-AF65-F5344CB8AC3E}">
        <p14:creationId xmlns:p14="http://schemas.microsoft.com/office/powerpoint/2010/main" val="3387304130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Zuu">
      <a:majorFont>
        <a:latin typeface="Maven Pro"/>
        <a:ea typeface="Source Han Sans CN Normal"/>
        <a:cs typeface=""/>
      </a:majorFont>
      <a:minorFont>
        <a:latin typeface="Open Sans"/>
        <a:ea typeface="Source Han Sans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2747029717054CABE9F3DF382CA9E4" ma:contentTypeVersion="16" ma:contentTypeDescription="Create a new document." ma:contentTypeScope="" ma:versionID="8da0e47df773f0975b89ba623a442458">
  <xsd:schema xmlns:xsd="http://www.w3.org/2001/XMLSchema" xmlns:xs="http://www.w3.org/2001/XMLSchema" xmlns:p="http://schemas.microsoft.com/office/2006/metadata/properties" xmlns:ns2="ee747c1b-4215-4cac-9728-ea2f57b80ac2" xmlns:ns3="5eaed477-8a41-4b2a-8331-2ac82ab2b6ff" targetNamespace="http://schemas.microsoft.com/office/2006/metadata/properties" ma:root="true" ma:fieldsID="ea200ee651cad1e5244c537318597217" ns2:_="" ns3:_="">
    <xsd:import namespace="ee747c1b-4215-4cac-9728-ea2f57b80ac2"/>
    <xsd:import namespace="5eaed477-8a41-4b2a-8331-2ac82ab2b6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747c1b-4215-4cac-9728-ea2f57b80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3776856-0484-4454-afdf-d1f3c9713f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aed477-8a41-4b2a-8331-2ac82ab2b6f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79c0ee0-fd2d-487e-8f12-72d1ff0bc767}" ma:internalName="TaxCatchAll" ma:showField="CatchAllData" ma:web="5eaed477-8a41-4b2a-8331-2ac82ab2b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aed477-8a41-4b2a-8331-2ac82ab2b6ff" xsi:nil="true"/>
    <lcf76f155ced4ddcb4097134ff3c332f xmlns="ee747c1b-4215-4cac-9728-ea2f57b80ac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E91B57-2048-4A3A-A73B-A8A9DEF0C2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747c1b-4215-4cac-9728-ea2f57b80ac2"/>
    <ds:schemaRef ds:uri="5eaed477-8a41-4b2a-8331-2ac82ab2b6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E4E751-200D-463A-A3BB-1B7F9AFA258C}">
  <ds:schemaRefs>
    <ds:schemaRef ds:uri="5eaed477-8a41-4b2a-8331-2ac82ab2b6ff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ee747c1b-4215-4cac-9728-ea2f57b80ac2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19627</TotalTime>
  <Words>591</Words>
  <Application>Microsoft Office PowerPoint</Application>
  <PresentationFormat>Widescreen</PresentationFormat>
  <Paragraphs>276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DengXian</vt:lpstr>
      <vt:lpstr>Source Han Sans TC</vt:lpstr>
      <vt:lpstr>Arial</vt:lpstr>
      <vt:lpstr>Calibri</vt:lpstr>
      <vt:lpstr>Maven Pro</vt:lpstr>
      <vt:lpstr>Open Sans</vt:lpstr>
      <vt:lpstr>Tahoma</vt:lpstr>
      <vt:lpstr>Basic Layouts</vt:lpstr>
      <vt:lpstr>PowerPoint Presentation</vt:lpstr>
      <vt:lpstr>Role of IFA</vt:lpstr>
      <vt:lpstr>Specialist Model</vt:lpstr>
      <vt:lpstr>PowerPoint Presentation</vt:lpstr>
      <vt:lpstr>PowerPoint Presentation</vt:lpstr>
      <vt:lpstr>Long-Term Investment - 15YR Comparison</vt:lpstr>
      <vt:lpstr>Dollar Cost Averaging</vt:lpstr>
      <vt:lpstr>Dollar Cost Averaging</vt:lpstr>
      <vt:lpstr>SLP-triangle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Bell Leung</cp:lastModifiedBy>
  <cp:revision>227</cp:revision>
  <cp:lastPrinted>2022-05-16T07:40:52Z</cp:lastPrinted>
  <dcterms:created xsi:type="dcterms:W3CDTF">2019-01-29T11:05:44Z</dcterms:created>
  <dcterms:modified xsi:type="dcterms:W3CDTF">2022-07-08T02:38:31Z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0x010100662747029717054CABE9F3DF382CA9E4</vt:lpwstr>
  </property>
  <property fmtid="{D5CDD505-2E9C-101B-9397-08002B2CF9AE}" pid="3" name="MediaServiceImageTags">
    <vt:lpwstr/>
  </property>
</Properties>
</file>